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Производство.</a:t>
            </a:r>
            <a:br>
              <a:rPr lang="ru-RU" dirty="0" smtClean="0"/>
            </a:br>
            <a:r>
              <a:rPr lang="ru-RU" dirty="0" smtClean="0"/>
              <a:t> Виды фирм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35755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33662" cy="22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5"/>
            <a:ext cx="4000496" cy="31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" y="3643314"/>
            <a:ext cx="342902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9052" y="571480"/>
            <a:ext cx="1884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Товарищество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полном товариществе его участники:</a:t>
            </a:r>
          </a:p>
          <a:p>
            <a:r>
              <a:rPr lang="ru-RU" dirty="0" smtClean="0"/>
              <a:t> — занимаются предпринимательской деятельностью от имени товарищества;</a:t>
            </a:r>
          </a:p>
          <a:p>
            <a:r>
              <a:rPr lang="ru-RU" dirty="0" smtClean="0"/>
              <a:t> — несут ответственность по его обязательствам принадлежащим им имуществом;</a:t>
            </a:r>
          </a:p>
          <a:p>
            <a:r>
              <a:rPr lang="ru-RU" dirty="0" smtClean="0"/>
              <a:t> — управляют деятельностью товарищества по общему согласию;</a:t>
            </a:r>
          </a:p>
          <a:p>
            <a:r>
              <a:rPr lang="ru-RU" dirty="0" smtClean="0"/>
              <a:t> — распределяют между собой прибыль и убытки пропорционально доле каждого в общем (складочном) капитале товарищества (например, член товарищества, внесший при его создании 20% складочного капитала, имеет в дальнейшем право на получение и 20% чистой прибыли);</a:t>
            </a:r>
          </a:p>
          <a:p>
            <a:r>
              <a:rPr lang="ru-RU" dirty="0" smtClean="0"/>
              <a:t> — при долгах товарищества отвечают каждый в полной мере, а не пропорционально своей доле в уставном фонде.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Произво́дство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экономическом смысле — процесс создания разных видов экономического продукта.</a:t>
            </a:r>
          </a:p>
          <a:p>
            <a:r>
              <a:rPr lang="ru-RU" dirty="0" smtClean="0"/>
              <a:t> Понятие производства характеризует специфически человеческий тип обмена веществами с природой, или, более точно, — процесс активного преобразования людьми природных ресурсов с целью создания необходимых материальных условий для своего существования и развития.</a:t>
            </a:r>
          </a:p>
          <a:p>
            <a:r>
              <a:rPr lang="ru-RU" dirty="0" smtClean="0"/>
              <a:t>Один из возможных видов деятельности организации или физического лица, направленный на создание конечного продукта или услуги.</a:t>
            </a:r>
          </a:p>
          <a:p>
            <a:r>
              <a:rPr lang="ru-RU" dirty="0" smtClean="0"/>
              <a:t>Структурированная комбинация факторов производства с целью достижения конечного продукта или услуги.</a:t>
            </a:r>
          </a:p>
          <a:p>
            <a:r>
              <a:rPr lang="ru-RU" dirty="0" smtClean="0"/>
              <a:t>Производственное предприятие также называют «производством».</a:t>
            </a:r>
          </a:p>
          <a:p>
            <a:endParaRPr lang="ru-RU" dirty="0" smtClean="0"/>
          </a:p>
          <a:p>
            <a:r>
              <a:rPr lang="ru-RU" dirty="0" smtClean="0"/>
              <a:t>Современное общественное производство включает в себя не только материальное производство, но также и нематериальную сферу — производство нематериальных благ и услуг (новые научные открытия, технические изобретения, народное образование, культура, искусство, здравоохранение, бытовое обслуживание, управление, финансирование и кредитование, спорт и др.). Развитие нематериального производства и сферы услуг в решающей степени зависит от производства материальных благ — его технической оснащённости и величины выработки.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Производство может быть разделено на следующие области (категории):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Оборонное производство </a:t>
            </a:r>
            <a:r>
              <a:rPr lang="ru-RU" dirty="0" smtClean="0"/>
              <a:t>— </a:t>
            </a:r>
            <a:r>
              <a:rPr lang="ru-RU" dirty="0" err="1" smtClean="0"/>
              <a:t>производство</a:t>
            </a:r>
            <a:r>
              <a:rPr lang="ru-RU" dirty="0" smtClean="0"/>
              <a:t> средств обороны (защиты) от врагов</a:t>
            </a:r>
          </a:p>
          <a:p>
            <a:r>
              <a:rPr lang="ru-RU" b="1" dirty="0" smtClean="0"/>
              <a:t>Сельскохозяйственное производство </a:t>
            </a:r>
            <a:r>
              <a:rPr lang="ru-RU" dirty="0" smtClean="0"/>
              <a:t>(и его отрасли — лесоводство, скотоводство, рыбоводство и пр.) — разведение животных и растительных продуктов при помощи естественных сил природы;</a:t>
            </a:r>
          </a:p>
          <a:p>
            <a:r>
              <a:rPr lang="ru-RU" b="1" dirty="0" smtClean="0"/>
              <a:t>Промышленное производство </a:t>
            </a:r>
            <a:r>
              <a:rPr lang="ru-RU" dirty="0" smtClean="0"/>
              <a:t>(добывающая и обрабатывающая промышленность) — переработка сырья в пригодный для </a:t>
            </a:r>
            <a:r>
              <a:rPr lang="ru-RU" dirty="0" err="1" smtClean="0"/>
              <a:t>потебления</a:t>
            </a:r>
            <a:r>
              <a:rPr lang="ru-RU" dirty="0" smtClean="0"/>
              <a:t> человека вид;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Передача произведенного продукта от производителей к потребителям: </a:t>
            </a:r>
            <a:r>
              <a:rPr lang="ru-RU" sz="3600" b="1" dirty="0" smtClean="0"/>
              <a:t>логистика и торговля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586313" cy="32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1819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1704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143248"/>
            <a:ext cx="3786214" cy="36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8" y="4857760"/>
            <a:ext cx="25603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929198"/>
            <a:ext cx="250033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Производство услуг </a:t>
            </a:r>
            <a:r>
              <a:rPr lang="ru-RU" dirty="0" smtClean="0"/>
              <a:t>(сфера услуг)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357298"/>
            <a:ext cx="1771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3286124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27860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34" y="4286256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357298"/>
            <a:ext cx="2928958" cy="2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143512"/>
            <a:ext cx="1619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357694"/>
            <a:ext cx="20955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072074"/>
            <a:ext cx="20335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643314"/>
            <a:ext cx="20717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Финансовые услуги: </a:t>
            </a:r>
            <a:r>
              <a:rPr lang="ru-RU" dirty="0" smtClean="0"/>
              <a:t>банковская и страховая деятельность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214842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173" y="3500438"/>
            <a:ext cx="473582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8576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Духовное производство: </a:t>
            </a:r>
            <a:r>
              <a:rPr lang="ru-RU" sz="3600" dirty="0" smtClean="0"/>
              <a:t>новые научные открытия, технические изобретения, культура, искусство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000396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14488"/>
            <a:ext cx="20002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14298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071942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85776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Фи́рма</a:t>
            </a:r>
            <a:r>
              <a:rPr lang="ru-RU" dirty="0" smtClean="0"/>
              <a:t> — это единица предпринимательской деятельности, оформленная юридически и реализующая собственные интересы посредством производства и продажи товаров и услуг с использованием различных факторов производства . Понятие "фирма" и "предприятие" идентичны, если предприятие является самостоятельным юридическим лицом, реализующим свои экономические интересы.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Самая простая, древняя и распространенная форма хозяйственной организации — </a:t>
            </a:r>
            <a:r>
              <a:rPr lang="ru-RU" b="1" dirty="0" smtClean="0"/>
              <a:t>индивидуальная (частная) фирма</a:t>
            </a:r>
            <a:r>
              <a:rPr lang="ru-RU" dirty="0" smtClean="0"/>
              <a:t>. В российском законодательстве она теперь именуется хозяйственным обществом с единственным участником.</a:t>
            </a:r>
          </a:p>
          <a:p>
            <a:endParaRPr lang="ru-RU" dirty="0" smtClean="0"/>
          </a:p>
          <a:p>
            <a:r>
              <a:rPr lang="ru-RU" dirty="0" smtClean="0"/>
              <a:t>Создатель такой фирмы — ее единоличный и полновластный хозяин. Ему никто не может указывать, что он должен делать, и он ни с кем не обязан делиться своей чистой прибылью. </a:t>
            </a:r>
          </a:p>
          <a:p>
            <a:r>
              <a:rPr lang="ru-RU" dirty="0" smtClean="0"/>
              <a:t>Индивидуальные фирмы обычно малы по размерам, так как им не по силам собрать те денежные средства, без которых невозможно создание крупного бизнеса. Действуют такие фирмы чаще всего в сфере торговли и обслуживания, там, где капитал фирмы может быть относительно невелик.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521</Words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Производство.  Виды фирм</vt:lpstr>
      <vt:lpstr>Произво́дство: </vt:lpstr>
      <vt:lpstr>Производство может быть разделено на следующие области (категории):</vt:lpstr>
      <vt:lpstr>Передача произведенного продукта от производителей к потребителям: логистика и торговля </vt:lpstr>
      <vt:lpstr>Производство услуг (сфера услуг) </vt:lpstr>
      <vt:lpstr>Финансовые услуги: банковская и страховая деятельность </vt:lpstr>
      <vt:lpstr>Духовное производство: новые научные открытия, технические изобретения, культура, искусство 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Производство.  Виды фирм</dc:title>
  <dc:creator>user</dc:creator>
  <cp:lastModifiedBy>user</cp:lastModifiedBy>
  <cp:revision>6</cp:revision>
  <dcterms:created xsi:type="dcterms:W3CDTF">2014-01-21T15:13:36Z</dcterms:created>
  <dcterms:modified xsi:type="dcterms:W3CDTF">2014-01-23T16:00:09Z</dcterms:modified>
</cp:coreProperties>
</file>