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2" r:id="rId4"/>
    <p:sldId id="273" r:id="rId5"/>
    <p:sldId id="259" r:id="rId6"/>
    <p:sldId id="261" r:id="rId7"/>
    <p:sldId id="281" r:id="rId8"/>
    <p:sldId id="263" r:id="rId9"/>
    <p:sldId id="275" r:id="rId10"/>
    <p:sldId id="264" r:id="rId11"/>
    <p:sldId id="265" r:id="rId12"/>
    <p:sldId id="266" r:id="rId13"/>
    <p:sldId id="276" r:id="rId14"/>
    <p:sldId id="267" r:id="rId15"/>
    <p:sldId id="277" r:id="rId16"/>
    <p:sldId id="268" r:id="rId17"/>
    <p:sldId id="27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0093"/>
    <a:srgbClr val="6600FF"/>
    <a:srgbClr val="FF6600"/>
    <a:srgbClr val="006600"/>
    <a:srgbClr val="0033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3" autoAdjust="0"/>
    <p:restoredTop sz="93698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A3902-7AC4-4FCF-B234-945D35A4E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07B93-F6D5-452D-ACDE-634E4FD60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B263C-C416-4D38-B56C-A26ED7C5A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E302-CF15-4D8D-B77D-8D018C042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586C-3110-4ED0-B02A-FAF9F4E4F4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C7F9F-1445-4271-989F-746956D522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47130-1ADF-4BD3-8ACE-3E817061F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6E5F8-177D-44B0-844B-2314CCD46A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4FE5A-4938-4997-AC61-BA237ECD46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5CDE1-3D3E-42A9-B9F6-B8CACB307A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70C91-9546-4973-A680-EE06A4E48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B268AC-6DE3-47FF-8A81-738DED49BB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11" Type="http://schemas.openxmlformats.org/officeDocument/2006/relationships/image" Target="../media/image104.jpe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5" Type="http://schemas.openxmlformats.org/officeDocument/2006/relationships/image" Target="../media/image116.jpeg"/><Relationship Id="rId10" Type="http://schemas.openxmlformats.org/officeDocument/2006/relationships/image" Target="../media/image121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12" Type="http://schemas.openxmlformats.org/officeDocument/2006/relationships/image" Target="../media/image1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31.jpeg"/><Relationship Id="rId5" Type="http://schemas.openxmlformats.org/officeDocument/2006/relationships/image" Target="../media/image12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4213" y="404813"/>
            <a:ext cx="777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Достижения нашего класса</a:t>
            </a: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213" y="4365625"/>
            <a:ext cx="1460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7900" y="4365625"/>
            <a:ext cx="1441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7050" y="4365625"/>
            <a:ext cx="138906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4213" y="4365625"/>
            <a:ext cx="1441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DSC003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875" y="1125538"/>
            <a:ext cx="3932238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411413" y="260350"/>
            <a:ext cx="4475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Карманов Вадим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575" y="1196975"/>
            <a:ext cx="1508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825" y="1196975"/>
            <a:ext cx="16017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9925" y="1196975"/>
            <a:ext cx="16335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DSC0015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1196975"/>
            <a:ext cx="2708275" cy="2032000"/>
          </a:xfrm>
          <a:prstGeom prst="rect">
            <a:avLst/>
          </a:prstGeom>
          <a:noFill/>
        </p:spPr>
      </p:pic>
      <p:pic>
        <p:nvPicPr>
          <p:cNvPr id="16396" name="Picture 12" descr="02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850" y="3860800"/>
            <a:ext cx="1787525" cy="2454275"/>
          </a:xfrm>
          <a:prstGeom prst="rect">
            <a:avLst/>
          </a:prstGeom>
          <a:noFill/>
        </p:spPr>
      </p:pic>
      <p:pic>
        <p:nvPicPr>
          <p:cNvPr id="16397" name="Picture 13" descr="02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39975" y="3860800"/>
            <a:ext cx="1736725" cy="238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95513" y="404813"/>
            <a:ext cx="5167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D60093"/>
                </a:solidFill>
              </a:rPr>
              <a:t>Останина Вероника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1412875"/>
            <a:ext cx="15303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DSC0004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376363"/>
            <a:ext cx="2851150" cy="2139950"/>
          </a:xfrm>
          <a:prstGeom prst="rect">
            <a:avLst/>
          </a:prstGeom>
          <a:noFill/>
        </p:spPr>
      </p:pic>
      <p:pic>
        <p:nvPicPr>
          <p:cNvPr id="18442" name="Picture 10" descr="03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725" y="1412875"/>
            <a:ext cx="1584325" cy="2087563"/>
          </a:xfrm>
          <a:prstGeom prst="rect">
            <a:avLst/>
          </a:prstGeom>
          <a:noFill/>
        </p:spPr>
      </p:pic>
      <p:pic>
        <p:nvPicPr>
          <p:cNvPr id="18443" name="Picture 11" descr="03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4388" y="1412875"/>
            <a:ext cx="1511300" cy="2016125"/>
          </a:xfrm>
          <a:prstGeom prst="rect">
            <a:avLst/>
          </a:prstGeom>
          <a:noFill/>
        </p:spPr>
      </p:pic>
      <p:pic>
        <p:nvPicPr>
          <p:cNvPr id="18444" name="Picture 12" descr="03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825" y="4076700"/>
            <a:ext cx="1574800" cy="2160588"/>
          </a:xfrm>
          <a:prstGeom prst="rect">
            <a:avLst/>
          </a:prstGeom>
          <a:noFill/>
        </p:spPr>
      </p:pic>
      <p:pic>
        <p:nvPicPr>
          <p:cNvPr id="18445" name="Picture 13" descr="03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51050" y="4076700"/>
            <a:ext cx="1573213" cy="2160588"/>
          </a:xfrm>
          <a:prstGeom prst="rect">
            <a:avLst/>
          </a:prstGeom>
          <a:noFill/>
        </p:spPr>
      </p:pic>
      <p:pic>
        <p:nvPicPr>
          <p:cNvPr id="18446" name="Picture 14" descr="03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1275" y="4076700"/>
            <a:ext cx="1574800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68538" y="333375"/>
            <a:ext cx="4735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FF00"/>
                </a:solidFill>
              </a:rPr>
              <a:t>Журавлёва Дарья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1412875"/>
            <a:ext cx="138747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5963" y="1341438"/>
            <a:ext cx="13763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850" y="1341438"/>
            <a:ext cx="15049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4437063"/>
            <a:ext cx="1558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51050" y="4437063"/>
            <a:ext cx="15097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51275" y="4437063"/>
            <a:ext cx="14509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02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80063" y="4437063"/>
            <a:ext cx="2438400" cy="1884362"/>
          </a:xfrm>
          <a:prstGeom prst="rect">
            <a:avLst/>
          </a:prstGeom>
          <a:noFill/>
        </p:spPr>
      </p:pic>
      <p:pic>
        <p:nvPicPr>
          <p:cNvPr id="19471" name="Picture 15" descr="DSC00316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1268413"/>
            <a:ext cx="3284537" cy="246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pic>
        <p:nvPicPr>
          <p:cNvPr id="29705" name="Picture 9" descr="0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476250"/>
            <a:ext cx="1631950" cy="2239963"/>
          </a:xfrm>
          <a:prstGeom prst="rect">
            <a:avLst/>
          </a:prstGeom>
          <a:noFill/>
        </p:spPr>
      </p:pic>
      <p:pic>
        <p:nvPicPr>
          <p:cNvPr id="29706" name="Picture 10" descr="0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050" y="476250"/>
            <a:ext cx="1579563" cy="2170113"/>
          </a:xfrm>
          <a:prstGeom prst="rect">
            <a:avLst/>
          </a:prstGeom>
          <a:noFill/>
        </p:spPr>
      </p:pic>
      <p:pic>
        <p:nvPicPr>
          <p:cNvPr id="29707" name="Picture 11" descr="03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838" y="476250"/>
            <a:ext cx="1527175" cy="2095500"/>
          </a:xfrm>
          <a:prstGeom prst="rect">
            <a:avLst/>
          </a:prstGeom>
          <a:noFill/>
        </p:spPr>
      </p:pic>
      <p:pic>
        <p:nvPicPr>
          <p:cNvPr id="29708" name="Picture 12" descr="03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5600" y="476250"/>
            <a:ext cx="1522413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63713" y="260350"/>
            <a:ext cx="5789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99"/>
                </a:solidFill>
              </a:rPr>
              <a:t>Журавлёва Екатерина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738" y="1484313"/>
            <a:ext cx="13589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525" y="1484313"/>
            <a:ext cx="13223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0288" y="1484313"/>
            <a:ext cx="13811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4437063"/>
            <a:ext cx="13541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08175" y="4437063"/>
            <a:ext cx="14922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63938" y="4437063"/>
            <a:ext cx="154781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92725" y="4437063"/>
            <a:ext cx="15176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DSC0031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0825" y="1341438"/>
            <a:ext cx="3457575" cy="2593975"/>
          </a:xfrm>
          <a:prstGeom prst="rect">
            <a:avLst/>
          </a:prstGeom>
          <a:noFill/>
        </p:spPr>
      </p:pic>
      <p:pic>
        <p:nvPicPr>
          <p:cNvPr id="20496" name="Picture 16" descr="039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072313" y="4437063"/>
            <a:ext cx="1525587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pic>
        <p:nvPicPr>
          <p:cNvPr id="30729" name="Picture 9" descr="04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0350"/>
            <a:ext cx="1735138" cy="2382838"/>
          </a:xfrm>
          <a:prstGeom prst="rect">
            <a:avLst/>
          </a:prstGeom>
          <a:noFill/>
        </p:spPr>
      </p:pic>
      <p:pic>
        <p:nvPicPr>
          <p:cNvPr id="30730" name="Picture 10" descr="04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4075" y="333375"/>
            <a:ext cx="16256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051050" y="404813"/>
            <a:ext cx="5227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600CC"/>
                </a:solidFill>
              </a:rPr>
              <a:t>Ковалёва Анжелика</a:t>
            </a:r>
          </a:p>
        </p:txBody>
      </p:sp>
      <p:pic>
        <p:nvPicPr>
          <p:cNvPr id="21510" name="Picture 6" descr="DSC0003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125538"/>
            <a:ext cx="2708275" cy="2032000"/>
          </a:xfrm>
          <a:prstGeom prst="rect">
            <a:avLst/>
          </a:prstGeom>
          <a:noFill/>
        </p:spPr>
      </p:pic>
      <p:pic>
        <p:nvPicPr>
          <p:cNvPr id="21511" name="Picture 7" descr="00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113" y="1125538"/>
            <a:ext cx="1441450" cy="2078037"/>
          </a:xfrm>
          <a:prstGeom prst="rect">
            <a:avLst/>
          </a:prstGeom>
          <a:noFill/>
        </p:spPr>
      </p:pic>
      <p:pic>
        <p:nvPicPr>
          <p:cNvPr id="21512" name="Picture 8" descr="00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196975"/>
            <a:ext cx="1439863" cy="2006600"/>
          </a:xfrm>
          <a:prstGeom prst="rect">
            <a:avLst/>
          </a:prstGeom>
          <a:noFill/>
        </p:spPr>
      </p:pic>
      <p:pic>
        <p:nvPicPr>
          <p:cNvPr id="21513" name="Picture 9" descr="00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888" y="1196975"/>
            <a:ext cx="1495425" cy="2016125"/>
          </a:xfrm>
          <a:prstGeom prst="rect">
            <a:avLst/>
          </a:prstGeom>
          <a:noFill/>
        </p:spPr>
      </p:pic>
      <p:pic>
        <p:nvPicPr>
          <p:cNvPr id="21514" name="Picture 10" descr="0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40650" y="1196975"/>
            <a:ext cx="1277938" cy="2016125"/>
          </a:xfrm>
          <a:prstGeom prst="rect">
            <a:avLst/>
          </a:prstGeom>
          <a:noFill/>
        </p:spPr>
      </p:pic>
      <p:pic>
        <p:nvPicPr>
          <p:cNvPr id="21515" name="Picture 11" descr="00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4005263"/>
            <a:ext cx="1439862" cy="2016125"/>
          </a:xfrm>
          <a:prstGeom prst="rect">
            <a:avLst/>
          </a:prstGeom>
          <a:noFill/>
        </p:spPr>
      </p:pic>
      <p:pic>
        <p:nvPicPr>
          <p:cNvPr id="21516" name="Picture 12" descr="0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35150" y="4005263"/>
            <a:ext cx="1439863" cy="2006600"/>
          </a:xfrm>
          <a:prstGeom prst="rect">
            <a:avLst/>
          </a:prstGeom>
          <a:noFill/>
        </p:spPr>
      </p:pic>
      <p:pic>
        <p:nvPicPr>
          <p:cNvPr id="21520" name="Picture 16" descr="03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563938" y="4005263"/>
            <a:ext cx="2581275" cy="1995487"/>
          </a:xfrm>
          <a:prstGeom prst="rect">
            <a:avLst/>
          </a:prstGeom>
          <a:noFill/>
        </p:spPr>
      </p:pic>
      <p:pic>
        <p:nvPicPr>
          <p:cNvPr id="21521" name="Picture 17" descr="02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72225" y="4005263"/>
            <a:ext cx="2581275" cy="199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613" y="908050"/>
            <a:ext cx="1600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260350"/>
            <a:ext cx="1581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04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838" y="333375"/>
            <a:ext cx="1625600" cy="2232025"/>
          </a:xfrm>
          <a:prstGeom prst="rect">
            <a:avLst/>
          </a:prstGeom>
          <a:noFill/>
        </p:spPr>
      </p:pic>
      <p:pic>
        <p:nvPicPr>
          <p:cNvPr id="31759" name="Picture 15" descr="04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063" y="908050"/>
            <a:ext cx="1525587" cy="2095500"/>
          </a:xfrm>
          <a:prstGeom prst="rect">
            <a:avLst/>
          </a:prstGeom>
          <a:noFill/>
        </p:spPr>
      </p:pic>
      <p:pic>
        <p:nvPicPr>
          <p:cNvPr id="31760" name="Picture 16" descr="04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35825" y="333375"/>
            <a:ext cx="1519238" cy="2087563"/>
          </a:xfrm>
          <a:prstGeom prst="rect">
            <a:avLst/>
          </a:prstGeom>
          <a:noFill/>
        </p:spPr>
      </p:pic>
      <p:pic>
        <p:nvPicPr>
          <p:cNvPr id="31761" name="Picture 17" descr="04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3213100"/>
            <a:ext cx="1577975" cy="2166938"/>
          </a:xfrm>
          <a:prstGeom prst="rect">
            <a:avLst/>
          </a:prstGeom>
          <a:noFill/>
        </p:spPr>
      </p:pic>
      <p:pic>
        <p:nvPicPr>
          <p:cNvPr id="31762" name="Picture 18" descr="04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35150" y="4149725"/>
            <a:ext cx="1684338" cy="2311400"/>
          </a:xfrm>
          <a:prstGeom prst="rect">
            <a:avLst/>
          </a:prstGeom>
          <a:noFill/>
        </p:spPr>
      </p:pic>
      <p:pic>
        <p:nvPicPr>
          <p:cNvPr id="31763" name="Picture 19" descr="04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08400" y="3284538"/>
            <a:ext cx="1735138" cy="2382837"/>
          </a:xfrm>
          <a:prstGeom prst="rect">
            <a:avLst/>
          </a:prstGeom>
          <a:noFill/>
        </p:spPr>
      </p:pic>
      <p:pic>
        <p:nvPicPr>
          <p:cNvPr id="31764" name="Picture 20" descr="05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580063" y="4149725"/>
            <a:ext cx="1658937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79613" y="333375"/>
            <a:ext cx="5495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6600"/>
                </a:solidFill>
              </a:rPr>
              <a:t>Дульский Александр</a:t>
            </a:r>
          </a:p>
        </p:txBody>
      </p:sp>
      <p:pic>
        <p:nvPicPr>
          <p:cNvPr id="22536" name="Picture 8" descr="0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575" y="1125538"/>
            <a:ext cx="1439863" cy="1944687"/>
          </a:xfrm>
          <a:prstGeom prst="rect">
            <a:avLst/>
          </a:prstGeom>
          <a:noFill/>
        </p:spPr>
      </p:pic>
      <p:pic>
        <p:nvPicPr>
          <p:cNvPr id="22537" name="Picture 9" descr="0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463" y="1125538"/>
            <a:ext cx="1368425" cy="1989137"/>
          </a:xfrm>
          <a:prstGeom prst="rect">
            <a:avLst/>
          </a:prstGeom>
          <a:noFill/>
        </p:spPr>
      </p:pic>
      <p:pic>
        <p:nvPicPr>
          <p:cNvPr id="22538" name="Picture 10" descr="0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7763" y="1125538"/>
            <a:ext cx="1439862" cy="2003425"/>
          </a:xfrm>
          <a:prstGeom prst="rect">
            <a:avLst/>
          </a:prstGeom>
          <a:noFill/>
        </p:spPr>
      </p:pic>
      <p:pic>
        <p:nvPicPr>
          <p:cNvPr id="22539" name="Picture 11" descr="01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67625" y="1125538"/>
            <a:ext cx="1339850" cy="1944687"/>
          </a:xfrm>
          <a:prstGeom prst="rect">
            <a:avLst/>
          </a:prstGeom>
          <a:noFill/>
        </p:spPr>
      </p:pic>
      <p:pic>
        <p:nvPicPr>
          <p:cNvPr id="22542" name="Picture 14" descr="DSC0031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388" y="1125538"/>
            <a:ext cx="3024187" cy="2268537"/>
          </a:xfrm>
          <a:prstGeom prst="rect">
            <a:avLst/>
          </a:prstGeom>
          <a:noFill/>
        </p:spPr>
      </p:pic>
      <p:pic>
        <p:nvPicPr>
          <p:cNvPr id="22543" name="Picture 15" descr="05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4076700"/>
            <a:ext cx="1682750" cy="2311400"/>
          </a:xfrm>
          <a:prstGeom prst="rect">
            <a:avLst/>
          </a:prstGeom>
          <a:noFill/>
        </p:spPr>
      </p:pic>
      <p:pic>
        <p:nvPicPr>
          <p:cNvPr id="22544" name="Picture 16" descr="05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79613" y="4076700"/>
            <a:ext cx="1679575" cy="2305050"/>
          </a:xfrm>
          <a:prstGeom prst="rect">
            <a:avLst/>
          </a:prstGeom>
          <a:noFill/>
        </p:spPr>
      </p:pic>
      <p:pic>
        <p:nvPicPr>
          <p:cNvPr id="22545" name="Picture 17" descr="05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79838" y="4076700"/>
            <a:ext cx="1625600" cy="2232025"/>
          </a:xfrm>
          <a:prstGeom prst="rect">
            <a:avLst/>
          </a:prstGeom>
          <a:noFill/>
        </p:spPr>
      </p:pic>
      <p:pic>
        <p:nvPicPr>
          <p:cNvPr id="22546" name="Picture 18" descr="05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508625" y="4076700"/>
            <a:ext cx="16256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411413" y="404813"/>
            <a:ext cx="4567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6600"/>
                </a:solidFill>
              </a:rPr>
              <a:t>Кузнецова Алина</a:t>
            </a:r>
          </a:p>
        </p:txBody>
      </p:sp>
      <p:pic>
        <p:nvPicPr>
          <p:cNvPr id="23559" name="Picture 7" descr="DSC000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196975"/>
            <a:ext cx="2636837" cy="1978025"/>
          </a:xfrm>
          <a:prstGeom prst="rect">
            <a:avLst/>
          </a:prstGeom>
          <a:noFill/>
        </p:spPr>
      </p:pic>
      <p:pic>
        <p:nvPicPr>
          <p:cNvPr id="23562" name="Picture 10" descr="02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6600" y="1196975"/>
            <a:ext cx="1511300" cy="2076450"/>
          </a:xfrm>
          <a:prstGeom prst="rect">
            <a:avLst/>
          </a:prstGeom>
          <a:noFill/>
        </p:spPr>
      </p:pic>
      <p:pic>
        <p:nvPicPr>
          <p:cNvPr id="23563" name="Picture 11" descr="0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825" y="1196975"/>
            <a:ext cx="1439863" cy="2087563"/>
          </a:xfrm>
          <a:prstGeom prst="rect">
            <a:avLst/>
          </a:prstGeom>
          <a:noFill/>
        </p:spPr>
      </p:pic>
      <p:pic>
        <p:nvPicPr>
          <p:cNvPr id="23564" name="Picture 12" descr="02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025" y="1196975"/>
            <a:ext cx="1549400" cy="2006600"/>
          </a:xfrm>
          <a:prstGeom prst="rect">
            <a:avLst/>
          </a:prstGeom>
          <a:noFill/>
        </p:spPr>
      </p:pic>
      <p:pic>
        <p:nvPicPr>
          <p:cNvPr id="23565" name="Picture 13" descr="02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04025" y="2276475"/>
            <a:ext cx="1549400" cy="2006600"/>
          </a:xfrm>
          <a:prstGeom prst="rect">
            <a:avLst/>
          </a:prstGeom>
          <a:noFill/>
        </p:spPr>
      </p:pic>
      <p:pic>
        <p:nvPicPr>
          <p:cNvPr id="23566" name="Picture 14" descr="02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3284538"/>
            <a:ext cx="1547812" cy="2003425"/>
          </a:xfrm>
          <a:prstGeom prst="rect">
            <a:avLst/>
          </a:prstGeom>
          <a:noFill/>
        </p:spPr>
      </p:pic>
      <p:pic>
        <p:nvPicPr>
          <p:cNvPr id="23567" name="Picture 15" descr="02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35150" y="4724400"/>
            <a:ext cx="1503363" cy="1944688"/>
          </a:xfrm>
          <a:prstGeom prst="rect">
            <a:avLst/>
          </a:prstGeom>
          <a:noFill/>
        </p:spPr>
      </p:pic>
      <p:pic>
        <p:nvPicPr>
          <p:cNvPr id="23568" name="Picture 16" descr="02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492500" y="3500438"/>
            <a:ext cx="2016125" cy="1631950"/>
          </a:xfrm>
          <a:prstGeom prst="rect">
            <a:avLst/>
          </a:prstGeom>
          <a:noFill/>
        </p:spPr>
      </p:pic>
      <p:pic>
        <p:nvPicPr>
          <p:cNvPr id="23570" name="Picture 18" descr="05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580063" y="4581525"/>
            <a:ext cx="1554162" cy="2133600"/>
          </a:xfrm>
          <a:prstGeom prst="rect">
            <a:avLst/>
          </a:prstGeom>
          <a:noFill/>
        </p:spPr>
      </p:pic>
      <p:pic>
        <p:nvPicPr>
          <p:cNvPr id="23574" name="Picture 22" descr="056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485063" y="4652963"/>
            <a:ext cx="1473200" cy="202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</p:spPr>
      </p:pic>
      <p:pic>
        <p:nvPicPr>
          <p:cNvPr id="33797" name="Picture 5" descr="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620713"/>
            <a:ext cx="1611131" cy="2379659"/>
          </a:xfrm>
          <a:prstGeom prst="rect">
            <a:avLst/>
          </a:prstGeom>
          <a:noFill/>
        </p:spPr>
      </p:pic>
      <p:pic>
        <p:nvPicPr>
          <p:cNvPr id="33798" name="Picture 6" descr="0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613" y="620713"/>
            <a:ext cx="1728787" cy="2382837"/>
          </a:xfrm>
          <a:prstGeom prst="rect">
            <a:avLst/>
          </a:prstGeom>
          <a:noFill/>
        </p:spPr>
      </p:pic>
      <p:pic>
        <p:nvPicPr>
          <p:cNvPr id="33799" name="Picture 7" descr="00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275" y="620713"/>
            <a:ext cx="1598613" cy="2376487"/>
          </a:xfrm>
          <a:prstGeom prst="rect">
            <a:avLst/>
          </a:prstGeom>
          <a:noFill/>
        </p:spPr>
      </p:pic>
      <p:pic>
        <p:nvPicPr>
          <p:cNvPr id="33800" name="Picture 8" descr="00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063" y="620713"/>
            <a:ext cx="1657350" cy="2376487"/>
          </a:xfrm>
          <a:prstGeom prst="rect">
            <a:avLst/>
          </a:prstGeom>
          <a:noFill/>
        </p:spPr>
      </p:pic>
      <p:pic>
        <p:nvPicPr>
          <p:cNvPr id="33801" name="Picture 9" descr="00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80288" y="620713"/>
            <a:ext cx="1573212" cy="2376487"/>
          </a:xfrm>
          <a:prstGeom prst="rect">
            <a:avLst/>
          </a:prstGeom>
          <a:noFill/>
        </p:spPr>
      </p:pic>
      <p:pic>
        <p:nvPicPr>
          <p:cNvPr id="33802" name="Picture 10" descr="00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3789363"/>
            <a:ext cx="1655762" cy="2455862"/>
          </a:xfrm>
          <a:prstGeom prst="rect">
            <a:avLst/>
          </a:prstGeom>
          <a:noFill/>
        </p:spPr>
      </p:pic>
      <p:pic>
        <p:nvPicPr>
          <p:cNvPr id="33803" name="Picture 11" descr="00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79613" y="3789363"/>
            <a:ext cx="1655762" cy="2382837"/>
          </a:xfrm>
          <a:prstGeom prst="rect">
            <a:avLst/>
          </a:prstGeom>
          <a:noFill/>
        </p:spPr>
      </p:pic>
      <p:pic>
        <p:nvPicPr>
          <p:cNvPr id="33804" name="Picture 12" descr="00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79838" y="3789363"/>
            <a:ext cx="1682750" cy="231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339975" y="404813"/>
            <a:ext cx="447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600FF"/>
                </a:solidFill>
              </a:rPr>
              <a:t>Тимофеев Артур</a:t>
            </a:r>
          </a:p>
        </p:txBody>
      </p:sp>
      <p:pic>
        <p:nvPicPr>
          <p:cNvPr id="24583" name="Picture 7" descr="DSC0015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196975"/>
            <a:ext cx="2665413" cy="1998663"/>
          </a:xfrm>
          <a:prstGeom prst="rect">
            <a:avLst/>
          </a:prstGeom>
          <a:noFill/>
        </p:spPr>
      </p:pic>
      <p:pic>
        <p:nvPicPr>
          <p:cNvPr id="24584" name="Picture 8" descr="0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8400" y="1268413"/>
            <a:ext cx="1557338" cy="2016125"/>
          </a:xfrm>
          <a:prstGeom prst="rect">
            <a:avLst/>
          </a:prstGeom>
          <a:noFill/>
        </p:spPr>
      </p:pic>
      <p:pic>
        <p:nvPicPr>
          <p:cNvPr id="24585" name="Picture 9" descr="0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1341438"/>
            <a:ext cx="2363788" cy="1827212"/>
          </a:xfrm>
          <a:prstGeom prst="rect">
            <a:avLst/>
          </a:prstGeom>
          <a:noFill/>
        </p:spPr>
      </p:pic>
      <p:pic>
        <p:nvPicPr>
          <p:cNvPr id="24586" name="Picture 10" descr="05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4076700"/>
            <a:ext cx="1577975" cy="2166938"/>
          </a:xfrm>
          <a:prstGeom prst="rect">
            <a:avLst/>
          </a:prstGeom>
          <a:noFill/>
        </p:spPr>
      </p:pic>
      <p:pic>
        <p:nvPicPr>
          <p:cNvPr id="24587" name="Picture 11" descr="05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98663" y="4076700"/>
            <a:ext cx="1571625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43213" y="260350"/>
            <a:ext cx="3735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9900FF"/>
                </a:solidFill>
              </a:rPr>
              <a:t>Туранов Илья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70275" y="1268413"/>
            <a:ext cx="16446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149725"/>
            <a:ext cx="173831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96138" y="1268413"/>
            <a:ext cx="16637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838" y="4149725"/>
            <a:ext cx="15843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8625" y="4149725"/>
            <a:ext cx="16065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41938" y="1268413"/>
            <a:ext cx="1557337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79613" y="4149725"/>
            <a:ext cx="16637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08850" y="4149725"/>
            <a:ext cx="15843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DSC0004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79388" y="1196975"/>
            <a:ext cx="3025775" cy="227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pic>
        <p:nvPicPr>
          <p:cNvPr id="26629" name="Picture 5" descr="03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765175"/>
            <a:ext cx="2435225" cy="1881188"/>
          </a:xfrm>
          <a:prstGeom prst="rect">
            <a:avLst/>
          </a:prstGeom>
          <a:noFill/>
        </p:spPr>
      </p:pic>
      <p:pic>
        <p:nvPicPr>
          <p:cNvPr id="26630" name="Picture 6" descr="03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00338" y="765175"/>
            <a:ext cx="2292350" cy="1771650"/>
          </a:xfrm>
          <a:prstGeom prst="rect">
            <a:avLst/>
          </a:prstGeom>
          <a:noFill/>
        </p:spPr>
      </p:pic>
      <p:pic>
        <p:nvPicPr>
          <p:cNvPr id="26634" name="Picture 10" descr="00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825" y="476250"/>
            <a:ext cx="1839913" cy="2525713"/>
          </a:xfrm>
          <a:prstGeom prst="rect">
            <a:avLst/>
          </a:prstGeom>
          <a:noFill/>
        </p:spPr>
      </p:pic>
      <p:pic>
        <p:nvPicPr>
          <p:cNvPr id="26635" name="Picture 11" descr="0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92950" y="476250"/>
            <a:ext cx="1839913" cy="2525713"/>
          </a:xfrm>
          <a:prstGeom prst="rect">
            <a:avLst/>
          </a:prstGeom>
          <a:noFill/>
        </p:spPr>
      </p:pic>
      <p:pic>
        <p:nvPicPr>
          <p:cNvPr id="26636" name="Picture 12" descr="0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388" y="3789363"/>
            <a:ext cx="1735137" cy="238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1196975"/>
            <a:ext cx="16557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411413" y="333375"/>
            <a:ext cx="4633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C3300"/>
                </a:solidFill>
              </a:rPr>
              <a:t>Белканова Алина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1196975"/>
            <a:ext cx="15509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0288" y="1196975"/>
            <a:ext cx="16240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4076700"/>
            <a:ext cx="15875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DSC0029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825" y="1184275"/>
            <a:ext cx="3097213" cy="2322513"/>
          </a:xfrm>
          <a:prstGeom prst="rect">
            <a:avLst/>
          </a:prstGeom>
          <a:noFill/>
        </p:spPr>
      </p:pic>
      <p:pic>
        <p:nvPicPr>
          <p:cNvPr id="6159" name="Picture 15" descr="0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51050" y="4076700"/>
            <a:ext cx="1625600" cy="2232025"/>
          </a:xfrm>
          <a:prstGeom prst="rect">
            <a:avLst/>
          </a:prstGeom>
          <a:noFill/>
        </p:spPr>
      </p:pic>
      <p:pic>
        <p:nvPicPr>
          <p:cNvPr id="6160" name="Picture 16" descr="01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1275" y="4076700"/>
            <a:ext cx="1573213" cy="2160588"/>
          </a:xfrm>
          <a:prstGeom prst="rect">
            <a:avLst/>
          </a:prstGeom>
          <a:noFill/>
        </p:spPr>
      </p:pic>
      <p:pic>
        <p:nvPicPr>
          <p:cNvPr id="6161" name="Picture 17" descr="0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51500" y="4076700"/>
            <a:ext cx="1441450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68538" y="333375"/>
            <a:ext cx="5253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9900"/>
                </a:solidFill>
              </a:rPr>
              <a:t>Ромащенко Татьяна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96975"/>
            <a:ext cx="1581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SC0004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1268413"/>
            <a:ext cx="2808288" cy="2106612"/>
          </a:xfrm>
          <a:prstGeom prst="rect">
            <a:avLst/>
          </a:prstGeom>
          <a:noFill/>
        </p:spPr>
      </p:pic>
      <p:pic>
        <p:nvPicPr>
          <p:cNvPr id="12298" name="Picture 10" descr="01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263" y="1196975"/>
            <a:ext cx="1574800" cy="2160588"/>
          </a:xfrm>
          <a:prstGeom prst="rect">
            <a:avLst/>
          </a:prstGeom>
          <a:noFill/>
        </p:spPr>
      </p:pic>
      <p:pic>
        <p:nvPicPr>
          <p:cNvPr id="12299" name="Picture 11" descr="0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4388" y="1196975"/>
            <a:ext cx="1573212" cy="2160588"/>
          </a:xfrm>
          <a:prstGeom prst="rect">
            <a:avLst/>
          </a:prstGeom>
          <a:noFill/>
        </p:spPr>
      </p:pic>
      <p:pic>
        <p:nvPicPr>
          <p:cNvPr id="12300" name="Picture 12" descr="01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388" y="4076700"/>
            <a:ext cx="1677987" cy="2305050"/>
          </a:xfrm>
          <a:prstGeom prst="rect">
            <a:avLst/>
          </a:prstGeom>
          <a:noFill/>
        </p:spPr>
      </p:pic>
      <p:pic>
        <p:nvPicPr>
          <p:cNvPr id="12301" name="Picture 13" descr="01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79613" y="4076700"/>
            <a:ext cx="1679575" cy="2303463"/>
          </a:xfrm>
          <a:prstGeom prst="rect">
            <a:avLst/>
          </a:prstGeom>
          <a:noFill/>
        </p:spPr>
      </p:pic>
      <p:pic>
        <p:nvPicPr>
          <p:cNvPr id="12302" name="Picture 14" descr="01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1275" y="4076700"/>
            <a:ext cx="1676400" cy="2303463"/>
          </a:xfrm>
          <a:prstGeom prst="rect">
            <a:avLst/>
          </a:prstGeom>
          <a:noFill/>
        </p:spPr>
      </p:pic>
      <p:pic>
        <p:nvPicPr>
          <p:cNvPr id="12303" name="Picture 15" descr="02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51500" y="4076700"/>
            <a:ext cx="1512888" cy="2238375"/>
          </a:xfrm>
          <a:prstGeom prst="rect">
            <a:avLst/>
          </a:prstGeom>
          <a:noFill/>
        </p:spPr>
      </p:pic>
      <p:pic>
        <p:nvPicPr>
          <p:cNvPr id="12304" name="Picture 16" descr="02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08850" y="4076700"/>
            <a:ext cx="16256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pic>
        <p:nvPicPr>
          <p:cNvPr id="34821" name="Picture 5" descr="0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260350"/>
            <a:ext cx="1577975" cy="216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7713"/>
            <a:ext cx="9144000" cy="7605713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411413" y="260350"/>
            <a:ext cx="5016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FF"/>
                </a:solidFill>
              </a:rPr>
              <a:t>Балабашкина Анна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1125538"/>
            <a:ext cx="153193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3933825"/>
            <a:ext cx="14938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850" y="1125538"/>
            <a:ext cx="151288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63713" y="3933825"/>
            <a:ext cx="15160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2500" y="1125538"/>
            <a:ext cx="1592263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475" y="3933825"/>
            <a:ext cx="14938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DSC0003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850" y="1196975"/>
            <a:ext cx="2736850" cy="2052638"/>
          </a:xfrm>
          <a:prstGeom prst="rect">
            <a:avLst/>
          </a:prstGeom>
          <a:noFill/>
        </p:spPr>
      </p:pic>
      <p:pic>
        <p:nvPicPr>
          <p:cNvPr id="15375" name="Picture 15" descr="0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76825" y="3933825"/>
            <a:ext cx="1449388" cy="2060575"/>
          </a:xfrm>
          <a:prstGeom prst="rect">
            <a:avLst/>
          </a:prstGeom>
          <a:noFill/>
        </p:spPr>
      </p:pic>
      <p:pic>
        <p:nvPicPr>
          <p:cNvPr id="15377" name="Picture 17" descr="03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659563" y="4149725"/>
            <a:ext cx="2305050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Шабдон с завитушками и снежи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pic>
        <p:nvPicPr>
          <p:cNvPr id="28679" name="Picture 7" descr="03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0350"/>
            <a:ext cx="2305050" cy="1781175"/>
          </a:xfrm>
          <a:prstGeom prst="rect">
            <a:avLst/>
          </a:prstGeom>
          <a:noFill/>
        </p:spPr>
      </p:pic>
      <p:pic>
        <p:nvPicPr>
          <p:cNvPr id="28685" name="Picture 13" descr="0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6238" y="260350"/>
            <a:ext cx="1630362" cy="2238375"/>
          </a:xfrm>
          <a:prstGeom prst="rect">
            <a:avLst/>
          </a:prstGeom>
          <a:noFill/>
        </p:spPr>
      </p:pic>
      <p:pic>
        <p:nvPicPr>
          <p:cNvPr id="28686" name="Picture 14" descr="0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3800" y="260350"/>
            <a:ext cx="1630363" cy="2239963"/>
          </a:xfrm>
          <a:prstGeom prst="rect">
            <a:avLst/>
          </a:prstGeom>
          <a:noFill/>
        </p:spPr>
      </p:pic>
      <p:pic>
        <p:nvPicPr>
          <p:cNvPr id="28687" name="Picture 15" descr="02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19925" y="260350"/>
            <a:ext cx="1571625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27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15</cp:revision>
  <dcterms:created xsi:type="dcterms:W3CDTF">2012-10-28T10:10:27Z</dcterms:created>
  <dcterms:modified xsi:type="dcterms:W3CDTF">2014-01-24T00:40:29Z</dcterms:modified>
</cp:coreProperties>
</file>