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8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8B3D221-5AB8-4267-A1DD-02A96F55744C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CD1274-27A5-47F3-B28A-A519C1A78D59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D221-5AB8-4267-A1DD-02A96F55744C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1274-27A5-47F3-B28A-A519C1A78D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D221-5AB8-4267-A1DD-02A96F55744C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DCD1274-27A5-47F3-B28A-A519C1A78D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D221-5AB8-4267-A1DD-02A96F55744C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1274-27A5-47F3-B28A-A519C1A78D5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B3D221-5AB8-4267-A1DD-02A96F55744C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DCD1274-27A5-47F3-B28A-A519C1A78D5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D221-5AB8-4267-A1DD-02A96F55744C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1274-27A5-47F3-B28A-A519C1A78D5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D221-5AB8-4267-A1DD-02A96F55744C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1274-27A5-47F3-B28A-A519C1A78D5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D221-5AB8-4267-A1DD-02A96F55744C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1274-27A5-47F3-B28A-A519C1A78D5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D221-5AB8-4267-A1DD-02A96F55744C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1274-27A5-47F3-B28A-A519C1A78D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D221-5AB8-4267-A1DD-02A96F55744C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CD1274-27A5-47F3-B28A-A519C1A78D5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D221-5AB8-4267-A1DD-02A96F55744C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1274-27A5-47F3-B28A-A519C1A78D5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38B3D221-5AB8-4267-A1DD-02A96F55744C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DDCD1274-27A5-47F3-B28A-A519C1A78D5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Нравственность </a:t>
            </a:r>
            <a:br>
              <a:rPr lang="ru-RU" dirty="0" smtClean="0"/>
            </a:br>
            <a:r>
              <a:rPr lang="ru-RU" dirty="0" smtClean="0"/>
              <a:t>и </a:t>
            </a:r>
            <a:br>
              <a:rPr lang="ru-RU" dirty="0" smtClean="0"/>
            </a:br>
            <a:r>
              <a:rPr lang="ru-RU" dirty="0" smtClean="0"/>
              <a:t>порядочность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099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Что это значит?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Демократия – </a:t>
            </a:r>
            <a:br>
              <a:rPr lang="ru-RU" sz="4400" dirty="0" smtClean="0"/>
            </a:br>
            <a:r>
              <a:rPr lang="ru-RU" sz="4400" dirty="0" smtClean="0"/>
              <a:t>власть народа </a:t>
            </a:r>
            <a:endParaRPr lang="ru-RU" sz="4400" dirty="0"/>
          </a:p>
        </p:txBody>
      </p:sp>
      <p:pic>
        <p:nvPicPr>
          <p:cNvPr id="1026" name="Picture 2" descr="C:\Users\Наталья\Downloads\дем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702169"/>
            <a:ext cx="5040560" cy="381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084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22217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/>
              <a:t>Что значит «достойный человек»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8580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Человеческое достоинство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2050" name="Picture 2" descr="C:\Users\Наталья\Downloads\107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910889"/>
            <a:ext cx="6768752" cy="351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67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4048" y="1938312"/>
            <a:ext cx="3860096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/>
              <a:t>у</a:t>
            </a:r>
            <a:r>
              <a:rPr lang="ru-RU" sz="4400" dirty="0" smtClean="0"/>
              <a:t>важения</a:t>
            </a:r>
          </a:p>
          <a:p>
            <a:r>
              <a:rPr lang="ru-RU" sz="4400" dirty="0" smtClean="0"/>
              <a:t>доверия</a:t>
            </a:r>
          </a:p>
          <a:p>
            <a:r>
              <a:rPr lang="ru-RU" sz="4400" dirty="0"/>
              <a:t>в</a:t>
            </a:r>
            <a:r>
              <a:rPr lang="ru-RU" sz="4400" dirty="0" smtClean="0"/>
              <a:t>нимания</a:t>
            </a:r>
          </a:p>
          <a:p>
            <a:r>
              <a:rPr lang="ru-RU" sz="4400" dirty="0"/>
              <a:t>о</a:t>
            </a:r>
            <a:r>
              <a:rPr lang="ru-RU" sz="4400" dirty="0" smtClean="0"/>
              <a:t>бладающий </a:t>
            </a:r>
          </a:p>
          <a:p>
            <a:r>
              <a:rPr lang="ru-RU" sz="4400" dirty="0" smtClean="0"/>
              <a:t>чувством долга</a:t>
            </a:r>
          </a:p>
          <a:p>
            <a:r>
              <a:rPr lang="ru-RU" sz="4400" dirty="0"/>
              <a:t>в</a:t>
            </a:r>
            <a:r>
              <a:rPr lang="ru-RU" sz="4400" dirty="0" smtClean="0"/>
              <a:t> поведении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668015"/>
            <a:ext cx="65460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FF00"/>
                </a:solidFill>
              </a:rPr>
              <a:t>В словаре Даля написано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0464" y="5805264"/>
            <a:ext cx="22976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Человек 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4120" y="1916832"/>
            <a:ext cx="4443845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Достойный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стоящий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заслуживающий 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надлежащий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должный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приличный</a:t>
            </a:r>
            <a:endParaRPr lang="ru-RU" sz="4400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59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927456" y="404664"/>
            <a:ext cx="3528392" cy="151216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64072" y="404664"/>
            <a:ext cx="3691904" cy="15121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20688"/>
            <a:ext cx="3826768" cy="151216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Собственная линия поведения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692696"/>
            <a:ext cx="4114800" cy="114300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Отношение  к другим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9982" y="1951672"/>
            <a:ext cx="437972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Честность </a:t>
            </a:r>
          </a:p>
          <a:p>
            <a:r>
              <a:rPr lang="ru-RU" sz="3200" dirty="0" smtClean="0"/>
              <a:t>Смелость</a:t>
            </a:r>
          </a:p>
          <a:p>
            <a:r>
              <a:rPr lang="ru-RU" sz="3200" dirty="0" smtClean="0"/>
              <a:t>Дисциплинированность</a:t>
            </a:r>
          </a:p>
          <a:p>
            <a:r>
              <a:rPr lang="ru-RU" sz="3200" dirty="0" smtClean="0"/>
              <a:t>Верность</a:t>
            </a:r>
          </a:p>
          <a:p>
            <a:r>
              <a:rPr lang="ru-RU" sz="3200" dirty="0" err="1" smtClean="0"/>
              <a:t>Неконфликтность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580112" y="1916832"/>
            <a:ext cx="252402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Уважение</a:t>
            </a:r>
          </a:p>
          <a:p>
            <a:r>
              <a:rPr lang="ru-RU" sz="3200" dirty="0" smtClean="0"/>
              <a:t>Любовь</a:t>
            </a:r>
          </a:p>
          <a:p>
            <a:r>
              <a:rPr lang="ru-RU" sz="3200" dirty="0" smtClean="0"/>
              <a:t>Доброта</a:t>
            </a:r>
          </a:p>
          <a:p>
            <a:r>
              <a:rPr lang="ru-RU" sz="3200" dirty="0" smtClean="0"/>
              <a:t>Преданность</a:t>
            </a:r>
          </a:p>
          <a:p>
            <a:r>
              <a:rPr lang="ru-RU" sz="3200" dirty="0" smtClean="0"/>
              <a:t>Бескорыстие 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954575"/>
            <a:ext cx="39305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1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2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3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4</a:t>
            </a:r>
          </a:p>
          <a:p>
            <a:r>
              <a:rPr lang="ru-RU" sz="3200" dirty="0">
                <a:solidFill>
                  <a:srgbClr val="FF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3971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1. Быть человеком, которого любят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2. Иметь много денег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3. Иметь самый современный компьютер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4. Иметь верного друга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5. Мне важно здоровье родителей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6. Иметь возможность многими командовать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7. Иметь много слуг и ими распоряжаться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8. Иметь доброе сердце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9. Уметь сочувствовать и помогать другим людям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10. Иметь то, чего у других никогда не будет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i="1" dirty="0" smtClean="0">
                <a:solidFill>
                  <a:srgbClr val="FFFF00"/>
                </a:solidFill>
              </a:rPr>
              <a:t>Список желаний</a:t>
            </a:r>
            <a:endParaRPr lang="ru-RU" sz="44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20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rgbClr val="FFFF00"/>
                </a:solidFill>
              </a:rPr>
              <a:t>Номера отрицательных ответов: 2, 3, 6, 7, 10</a:t>
            </a:r>
          </a:p>
          <a:p>
            <a:pPr marL="0" indent="0">
              <a:buNone/>
            </a:pPr>
            <a:r>
              <a:rPr lang="ru-RU" sz="2800" dirty="0" smtClean="0"/>
              <a:t>Пять положительных ответов – высокий уровень</a:t>
            </a:r>
          </a:p>
          <a:p>
            <a:pPr marL="0" indent="0">
              <a:buNone/>
            </a:pPr>
            <a:r>
              <a:rPr lang="ru-RU" sz="2800" dirty="0" smtClean="0"/>
              <a:t>Четыре или три – средний уровень</a:t>
            </a:r>
          </a:p>
          <a:p>
            <a:pPr marL="0" indent="0">
              <a:buNone/>
            </a:pPr>
            <a:r>
              <a:rPr lang="ru-RU" sz="2800" dirty="0" smtClean="0"/>
              <a:t>Два положительных ответа – ниже среднего уровня</a:t>
            </a:r>
          </a:p>
          <a:p>
            <a:pPr marL="0" indent="0">
              <a:buNone/>
            </a:pPr>
            <a:r>
              <a:rPr lang="ru-RU" sz="2800" dirty="0" smtClean="0"/>
              <a:t>Один или ни одного – низкий уровень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solidFill>
                  <a:srgbClr val="FFFF00"/>
                </a:solidFill>
              </a:rPr>
              <a:t>Интерпретация</a:t>
            </a:r>
            <a:endParaRPr lang="ru-RU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38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Наталья\Downloads\38415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" y="-552718"/>
            <a:ext cx="8964488" cy="729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520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6">
      <a:dk1>
        <a:sysClr val="windowText" lastClr="000000"/>
      </a:dk1>
      <a:lt1>
        <a:srgbClr val="FFFF00"/>
      </a:lt1>
      <a:dk2>
        <a:srgbClr val="212745"/>
      </a:dk2>
      <a:lt2>
        <a:srgbClr val="81D319"/>
      </a:lt2>
      <a:accent1>
        <a:srgbClr val="A7EA52"/>
      </a:accent1>
      <a:accent2>
        <a:srgbClr val="92D050"/>
      </a:accent2>
      <a:accent3>
        <a:srgbClr val="A7EA52"/>
      </a:accent3>
      <a:accent4>
        <a:srgbClr val="5DCEAF"/>
      </a:accent4>
      <a:accent5>
        <a:srgbClr val="FF8021"/>
      </a:accent5>
      <a:accent6>
        <a:srgbClr val="81D319"/>
      </a:accent6>
      <a:hlink>
        <a:srgbClr val="56C7AA"/>
      </a:hlink>
      <a:folHlink>
        <a:srgbClr val="A7EA52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39</TotalTime>
  <Words>159</Words>
  <Application>Microsoft Office PowerPoint</Application>
  <PresentationFormat>Экран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Сетка</vt:lpstr>
      <vt:lpstr>Нравственность  и  порядочность </vt:lpstr>
      <vt:lpstr>Демократия –  власть народа </vt:lpstr>
      <vt:lpstr>Человеческое достоинство</vt:lpstr>
      <vt:lpstr>Презентация PowerPoint</vt:lpstr>
      <vt:lpstr>Отношение  к другим</vt:lpstr>
      <vt:lpstr>Список желаний</vt:lpstr>
      <vt:lpstr>Интерпретация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Демократия – власть народа</dc:title>
  <dc:creator>Наталья</dc:creator>
  <cp:lastModifiedBy>Наталья</cp:lastModifiedBy>
  <cp:revision>4</cp:revision>
  <dcterms:created xsi:type="dcterms:W3CDTF">2014-05-02T09:04:43Z</dcterms:created>
  <dcterms:modified xsi:type="dcterms:W3CDTF">2014-05-02T09:44:14Z</dcterms:modified>
</cp:coreProperties>
</file>