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2" r:id="rId3"/>
    <p:sldId id="260" r:id="rId4"/>
    <p:sldId id="283" r:id="rId5"/>
    <p:sldId id="286" r:id="rId6"/>
    <p:sldId id="287" r:id="rId7"/>
    <p:sldId id="288" r:id="rId8"/>
    <p:sldId id="284" r:id="rId9"/>
    <p:sldId id="270" r:id="rId10"/>
    <p:sldId id="289" r:id="rId11"/>
    <p:sldId id="259" r:id="rId12"/>
    <p:sldId id="29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92D250"/>
    <a:srgbClr val="00B09B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F858-3D67-46B8-A726-3F5EC31BA8E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5C58-0B72-45B8-A8F5-E3F4F053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13176"/>
            <a:ext cx="4968552" cy="1656184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Михалева Ирина Валентиновна,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химии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ГБОУ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№347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углубленным изучением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английского языка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Невского района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6084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rgbClr val="0070C0"/>
                </a:solidFill>
              </a:rPr>
              <a:t>КАМНИ</a:t>
            </a:r>
            <a:br>
              <a:rPr lang="ru-RU" sz="7200" b="1" i="1" dirty="0" smtClean="0">
                <a:solidFill>
                  <a:srgbClr val="0070C0"/>
                </a:solidFill>
              </a:rPr>
            </a:br>
            <a:r>
              <a:rPr lang="ru-RU" sz="7200" b="1" i="1" dirty="0" smtClean="0">
                <a:solidFill>
                  <a:srgbClr val="0070C0"/>
                </a:solidFill>
              </a:rPr>
              <a:t>ЭРМИТАЖА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</a:rPr>
              <a:t>МРАМОР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File:MarbleUSGOV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7"/>
            <a:ext cx="6192688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152384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CaCO</a:t>
            </a:r>
            <a:r>
              <a:rPr kumimoji="0" lang="en-US" sz="4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МРАМОР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Ирина\Desktop\МОИ ЗАГРУЗКИ\20140309_120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3872" y="1449229"/>
            <a:ext cx="2714105" cy="4526280"/>
          </a:xfrm>
          <a:prstGeom prst="rect">
            <a:avLst/>
          </a:prstGeom>
          <a:noFill/>
        </p:spPr>
      </p:pic>
      <p:pic>
        <p:nvPicPr>
          <p:cNvPr id="3077" name="Picture 5" descr="C:\Users\Ирина\Desktop\МОИ ЗАГРУЗКИ\20140309_1206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2847" y="1449229"/>
            <a:ext cx="2714105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АГАТЫ    ХАЛЦЕДОН    АМЕТИСТ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mediasubs.ru/group/uploads/mi/mistika-i-tainstvennoe/image2/zVkMjYtN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53650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5/85/41/85041952_1332357565_KAMEN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155679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en-US" sz="4800" dirty="0" err="1" smtClean="0"/>
              <a:t>SiO</a:t>
            </a:r>
            <a:r>
              <a:rPr lang="en-US" sz="4800" baseline="-25000" dirty="0" err="1" smtClean="0"/>
              <a:t>2</a:t>
            </a: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34076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АГАТЫ        ЯШМЫ  ХАЛЦЕДОН         АМЕТИСТ    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Ирина\Desktop\МОИ ЗАГРУЗКИ\20140309_1416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332" y="1556792"/>
            <a:ext cx="8651147" cy="47508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ЯШМА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magichand.ru/images/stories/flash/2142345763_500x500_108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1287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1484785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dirty="0" err="1" smtClean="0"/>
              <a:t>SiO</a:t>
            </a:r>
            <a:r>
              <a:rPr lang="en-US" sz="4800" baseline="-25000" dirty="0" err="1" smtClean="0"/>
              <a:t>2</a:t>
            </a:r>
            <a:r>
              <a:rPr lang="en-US" sz="4800" dirty="0" err="1" smtClean="0"/>
              <a:t>·Al</a:t>
            </a:r>
            <a:r>
              <a:rPr lang="en-US" sz="4800" baseline="-25000" dirty="0" err="1" smtClean="0"/>
              <a:t>2</a:t>
            </a:r>
            <a:r>
              <a:rPr lang="en-US" sz="4800" dirty="0" err="1" smtClean="0"/>
              <a:t>O</a:t>
            </a:r>
            <a:r>
              <a:rPr lang="en-US" sz="4800" baseline="-25000" dirty="0" err="1" smtClean="0"/>
              <a:t>3</a:t>
            </a:r>
            <a:r>
              <a:rPr lang="en-US" sz="4800" dirty="0" err="1" smtClean="0"/>
              <a:t>·Fe</a:t>
            </a:r>
            <a:r>
              <a:rPr lang="en-US" sz="4800" baseline="-25000" dirty="0" err="1" smtClean="0"/>
              <a:t>2</a:t>
            </a:r>
            <a:r>
              <a:rPr lang="en-US" sz="4800" dirty="0" err="1" smtClean="0"/>
              <a:t>O</a:t>
            </a:r>
            <a:r>
              <a:rPr lang="en-US" sz="4800" baseline="-25000" dirty="0" err="1" smtClean="0"/>
              <a:t>3</a:t>
            </a:r>
            <a:endParaRPr lang="ru-RU" sz="4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ЯШМА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Ирина\Desktop\МОИ ЗАГРУЗКИ\20140309_140620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3551" y="1641475"/>
            <a:ext cx="7240385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МАЛАХИТ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/>
              <a:t>(</a:t>
            </a:r>
            <a:r>
              <a:rPr lang="en-US" sz="4800" dirty="0" err="1" smtClean="0"/>
              <a:t>CuOH</a:t>
            </a:r>
            <a:r>
              <a:rPr lang="en-US" sz="4800" dirty="0" smtClean="0"/>
              <a:t>)</a:t>
            </a:r>
            <a:r>
              <a:rPr lang="en-US" sz="4800" baseline="-25000" dirty="0" err="1" smtClean="0"/>
              <a:t>2</a:t>
            </a:r>
            <a:r>
              <a:rPr lang="en-US" sz="4800" dirty="0" err="1" smtClean="0"/>
              <a:t>CO</a:t>
            </a:r>
            <a:r>
              <a:rPr lang="en-US" sz="4800" baseline="-25000" dirty="0" err="1" smtClean="0"/>
              <a:t>3</a:t>
            </a:r>
            <a:endParaRPr lang="ru-RU" sz="4800" baseline="-25000" dirty="0" smtClean="0"/>
          </a:p>
          <a:p>
            <a:endParaRPr lang="ru-RU" sz="2800" baseline="-25000" dirty="0" smtClean="0"/>
          </a:p>
          <a:p>
            <a:endParaRPr lang="ru-RU" dirty="0"/>
          </a:p>
        </p:txBody>
      </p:sp>
      <p:pic>
        <p:nvPicPr>
          <p:cNvPr id="4" name="Рисунок 3" descr="Malachite, Zai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8164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230450083-0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МАЛАХИТ</a:t>
            </a:r>
            <a:endParaRPr lang="ru-RU" sz="4800" dirty="0"/>
          </a:p>
        </p:txBody>
      </p:sp>
      <p:pic>
        <p:nvPicPr>
          <p:cNvPr id="5" name="Picture 3" descr="C:\Users\Ирина\Desktop\МОИ ЗАГРУЗКИ\20140309_121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62847" y="1449229"/>
            <a:ext cx="2714105" cy="4526280"/>
          </a:xfrm>
          <a:prstGeom prst="rect">
            <a:avLst/>
          </a:prstGeom>
          <a:noFill/>
        </p:spPr>
      </p:pic>
      <p:pic>
        <p:nvPicPr>
          <p:cNvPr id="6" name="Picture 3" descr="C:\Users\Ирина\Desktop\МОИ ЗАГРУЗКИ\20140309_125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63872" y="1449229"/>
            <a:ext cx="2714105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ЛАЗУРИТ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tarot.net.pl/wp-content/uploads/2013/04/lapi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3421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628800"/>
            <a:ext cx="8064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/>
              <a:t>Na</a:t>
            </a:r>
            <a:r>
              <a:rPr lang="en-US" sz="4800" baseline="-25000" dirty="0" err="1" smtClean="0"/>
              <a:t>6</a:t>
            </a:r>
            <a:r>
              <a:rPr lang="en-US" sz="4800" dirty="0" err="1" smtClean="0"/>
              <a:t>Ca</a:t>
            </a:r>
            <a:r>
              <a:rPr lang="en-US" sz="4800" baseline="-25000" dirty="0" err="1" smtClean="0"/>
              <a:t>2</a:t>
            </a:r>
            <a:r>
              <a:rPr lang="en-US" sz="4800" dirty="0" smtClean="0"/>
              <a:t>(</a:t>
            </a:r>
            <a:r>
              <a:rPr lang="en-US" sz="4800" dirty="0" err="1" smtClean="0"/>
              <a:t>AlSiO</a:t>
            </a:r>
            <a:r>
              <a:rPr lang="en-US" sz="4800" baseline="-25000" dirty="0" err="1" smtClean="0"/>
              <a:t>4</a:t>
            </a:r>
            <a:r>
              <a:rPr lang="en-US" sz="4800" dirty="0" smtClean="0"/>
              <a:t>)</a:t>
            </a:r>
            <a:r>
              <a:rPr lang="en-US" sz="4800" baseline="-25000" dirty="0" smtClean="0"/>
              <a:t>6</a:t>
            </a:r>
            <a:r>
              <a:rPr lang="en-US" sz="4800" dirty="0" smtClean="0"/>
              <a:t>(</a:t>
            </a:r>
            <a:r>
              <a:rPr lang="en-US" sz="4800" dirty="0" err="1" smtClean="0"/>
              <a:t>SO</a:t>
            </a:r>
            <a:r>
              <a:rPr lang="en-US" sz="4800" baseline="-25000" dirty="0" err="1" smtClean="0"/>
              <a:t>4</a:t>
            </a:r>
            <a:r>
              <a:rPr lang="en-US" sz="4800" dirty="0" err="1" smtClean="0"/>
              <a:t>,S,Cl</a:t>
            </a:r>
            <a:r>
              <a:rPr lang="en-US" sz="4800" dirty="0" smtClean="0"/>
              <a:t>)</a:t>
            </a:r>
            <a:r>
              <a:rPr lang="en-US" sz="4800" baseline="-25000" dirty="0" smtClean="0"/>
              <a:t>2</a:t>
            </a: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ЛАЗУРИТ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Ирина\Desktop\МОИ ЗАГРУЗКИ\20140309_1252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550034"/>
            <a:ext cx="3744415" cy="46872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ПОРФИР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</a:t>
            </a:r>
            <a:r>
              <a:rPr lang="en-US" sz="48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·TiO</a:t>
            </a:r>
            <a:r>
              <a:rPr lang="en-US" sz="48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·Al</a:t>
            </a:r>
            <a:r>
              <a:rPr lang="en-US" sz="48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48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2-tub-ru.yandex.net/i?id=698970386-0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:Porfir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ПОРФИР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Ирина\Desktop\МОИ ЗАГРУЗКИ\20140309_1356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9" y="1556792"/>
            <a:ext cx="417646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46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КАМНИ ЭРМИТАЖА</vt:lpstr>
      <vt:lpstr>ЯШМА </vt:lpstr>
      <vt:lpstr>ЯШМА</vt:lpstr>
      <vt:lpstr>МАЛАХИТ</vt:lpstr>
      <vt:lpstr>МАЛАХИТ</vt:lpstr>
      <vt:lpstr>ЛАЗУРИТ</vt:lpstr>
      <vt:lpstr>ЛАЗУРИТ</vt:lpstr>
      <vt:lpstr>ПОРФИР</vt:lpstr>
      <vt:lpstr>ПОРФИР</vt:lpstr>
      <vt:lpstr>МРАМОР</vt:lpstr>
      <vt:lpstr>МРАМОР</vt:lpstr>
      <vt:lpstr>АГАТЫ    ХАЛЦЕДОН    АМЕТИСТ </vt:lpstr>
      <vt:lpstr>АГАТЫ        ЯШМЫ  ХАЛЦЕДОН         АМЕТИСТ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ЭРМИТАЖ</dc:title>
  <dc:creator>Ирина</dc:creator>
  <cp:lastModifiedBy>Ирина</cp:lastModifiedBy>
  <cp:revision>135</cp:revision>
  <dcterms:created xsi:type="dcterms:W3CDTF">2014-03-09T17:13:51Z</dcterms:created>
  <dcterms:modified xsi:type="dcterms:W3CDTF">2014-04-13T11:55:44Z</dcterms:modified>
</cp:coreProperties>
</file>