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0A9A9-FDB1-4530-9B3F-3050B87D8B5B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0AC5-46BC-474B-8C57-4EE9DB63D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821B-D661-4E90-B32F-F564D69BB83B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121D6-46AD-4F64-9299-780F342C2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11DE7-6DBC-4FCF-BF9F-522E69DF28E9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540E-0BF8-4B62-BACE-4AA50B689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635C3-D4CB-44A9-A2C0-3B74A655BE54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B80AF-526D-4D13-955F-2EB1AAE488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E44A-6DD6-4723-A9EA-C13F76C73A53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6F1B5-0683-465F-AB26-A2C243BF8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00822-420D-45B4-89E5-DBC4B7F22461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4B6CF-544E-4A9F-B65A-B3225E5B1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FA733-BCB0-423A-8BBA-94EAE467E724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A8836-DCBE-42F4-8F83-6228D2025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B4422-0A85-46CE-8376-16238D9CD952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E2B9-5E24-4C3B-9283-628E09406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CC84-D2CB-4058-83CC-8ECC97362724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22381-A3DF-4DCA-86DB-2A43BB5EB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B4D88-87ED-4688-A979-50F85C7E5E00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E587B-81AE-4DBF-AC45-7C7D893EA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A4933-2E4A-4FC0-8834-88DBBCE19B85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3853F-10C5-413A-B941-AF45440C5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4AC4D2-D0B5-447A-A291-17A3BF81F28D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D8967-1788-4C04-AF18-D70A9034B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928802"/>
            <a:ext cx="792961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</a:t>
            </a:r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Служба в армии – период  жизни сложный, но полезный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rekom\Desktop\894cccb76b265deeb9915dff0fae8b2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3429000"/>
            <a:ext cx="3858888" cy="2531431"/>
          </a:xfrm>
          <a:prstGeom prst="rect">
            <a:avLst/>
          </a:prstGeom>
          <a:noFill/>
        </p:spPr>
      </p:pic>
      <p:pic>
        <p:nvPicPr>
          <p:cNvPr id="1027" name="Picture 3" descr="C:\Users\rekom\Desktop\590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3409778"/>
            <a:ext cx="3714776" cy="250739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Так что в расположение части призывник попадает не один, а в компании товарищей. К тому же, любое расстояние не помешает связаться с родными по мобильному телефону. Пользоваться ими солдатам теперь разрешено. В любом случае, скучать по дому, если и придется, то всего год. </a:t>
            </a: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242" name="Picture 2" descr="C:\Users\rekom\Desktop\256274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214554"/>
            <a:ext cx="4038600" cy="272201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Причем, скучать особенно и некогда. Тренировки, занятия, стрельбы и учения сменяют друг друга в распорядке дня российского солдата с космической скоростью. А вот столкновений с таким противником как грязный плац служба в армии в России не предполагает.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1266" name="Picture 2" descr="C:\Users\rekom\Desktop\1366730907_voennie-ucheniya-rossi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14" y="1714488"/>
            <a:ext cx="2828916" cy="2124258"/>
          </a:xfrm>
          <a:prstGeom prst="rect">
            <a:avLst/>
          </a:prstGeom>
          <a:noFill/>
        </p:spPr>
      </p:pic>
      <p:pic>
        <p:nvPicPr>
          <p:cNvPr id="11267" name="Picture 3" descr="C:\Users\rekom\Desktop\7218780c7q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4414" y="4000504"/>
            <a:ext cx="2881307" cy="204310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000" b="1" dirty="0" smtClean="0">
                <a:solidFill>
                  <a:srgbClr val="002060"/>
                </a:solidFill>
              </a:rPr>
              <a:t>Хозяйственными работами и, тем более строительством генеральских дач, в Российской армии солдаты больше не занимаются. Так что 12 месяцев службы пролетят быстро и будут потрачены с пользой.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rekom\Desktop\10-parade-arm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2214554"/>
            <a:ext cx="3714776" cy="2658718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12 месяцев службы любого солдата будут наполнены тренировками, теоретическими занятиями, стрельбами и учениями. На подготовку хорошего солдата у командиров слишком мало времени, чтобы тратить его на посторонние вещи. А для кого-то после окончания срочной службы все это может стать профессией.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3314" name="Picture 2" descr="C:\Users\rekom\Desktop\6240ae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214554"/>
            <a:ext cx="4038600" cy="315683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Служба по контракту год от года становится все более популярной. Эта работа хорошо оплачивается, профессиональным военным и членам их семей предоставляются льготы и возможность получить жилье. </a:t>
            </a:r>
          </a:p>
          <a:p>
            <a:endParaRPr lang="ru-RU" dirty="0"/>
          </a:p>
        </p:txBody>
      </p:sp>
      <p:pic>
        <p:nvPicPr>
          <p:cNvPr id="14338" name="Picture 2" descr="C:\Users\rekom\Desktop\104364135_large_novaya_forma_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214554"/>
            <a:ext cx="4038600" cy="299753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А для солдат, призванных в войска из российской глубинки, где достойно оплачиваемой работы просто нет, армия становится идеальной, а иногда и единственной возможностью трудоустроиться.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 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rekom\Desktop\img_00088779_or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214554"/>
            <a:ext cx="3857652" cy="289323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1800" b="1" i="1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      Комментарий: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      «Служить пошел после вуза, без всякого сомнения. Армия является для мужчины важным периодом в его жизни. Конечно, очень непривычно было в новом большом коллективе. Тем не менее, нашлись общие язык, интересы, знакомые. Появились новые друзья, хорошие товарищи. Плюсы, конечно, есть. Многое, чему научился в армии, пригодилось в гражданской жизни».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endParaRPr lang="ru-RU" sz="1800" b="1" dirty="0" smtClean="0">
              <a:solidFill>
                <a:srgbClr val="C00000"/>
              </a:solidFill>
            </a:endParaRPr>
          </a:p>
          <a:p>
            <a:endParaRPr lang="ru-RU" sz="1800" b="1" dirty="0">
              <a:solidFill>
                <a:srgbClr val="C00000"/>
              </a:solidFill>
            </a:endParaRPr>
          </a:p>
        </p:txBody>
      </p:sp>
      <p:pic>
        <p:nvPicPr>
          <p:cNvPr id="16386" name="Picture 2" descr="C:\Users\rekom\Desktop\610xkb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428868"/>
            <a:ext cx="4038600" cy="289984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Комментарий: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«О том, что служил, не жалею. В армии интересно. Новые люди, другой взгляд на жизнь. Так сказать, первые шаги в самостоятельную жизнь, где нет мамы, папы. И, что немаловажно, я выполнил свой конституционный долг перед Родиной!»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7410" name="Picture 2" descr="C:\Users\rekom\Desktop\281f19f167d96bed0b985f90c65fb87c1423a03f_7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214554"/>
            <a:ext cx="4038600" cy="26924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  <a:r>
              <a:rPr lang="ru-RU" sz="2000" b="1" dirty="0" smtClean="0">
                <a:solidFill>
                  <a:srgbClr val="002060"/>
                </a:solidFill>
              </a:rPr>
              <a:t>Комментарий:</a:t>
            </a:r>
            <a:endParaRPr lang="ru-RU" sz="20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«Конечно, армейская жизнь нелегка и сильно отличается от того, что происходит на «гражданке». Это не только строгая дисциплина и беспрекословное выполнение всех приказов командира, но и необходимость быстро принимать решения, от которых может зависеть жизнь человека». </a:t>
            </a:r>
          </a:p>
          <a:p>
            <a:pPr>
              <a:buNone/>
            </a:pP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434" name="Picture 2" descr="C:\Users\rekom\Desktop\94433560_9126232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2428868"/>
            <a:ext cx="3907728" cy="267223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Комментарий</a:t>
            </a:r>
            <a:endParaRPr lang="ru-RU" sz="20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«Служба в армии и армейский распорядок дня сами по себе располагают к здоровому образу жизни и занятиям спортом. Ежедневная утренняя зарядка, кроссы и сдача различных спортивных нормативов позволили мне, спортсмену, поддерживать хорошую спортивную форму и вернуться на «гражданку» заметно окрепшим».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C:\Users\rekom\Desktop\prizyvniki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2500306"/>
            <a:ext cx="4038600" cy="268838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Одно из самых значительных событий в жизни мужчины - срочная служба в армии. Позади школьные годы. Скоро в дверь постучат люди в военной форме и принесут повестку. Радоваться этому или огорчаться? Служить или не служить? Что может дать армия? Сейчас каждый призывник, прежде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чем пойти в военкомат, думает: “А, может быть, нужна отсрочка?”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rekom\Desktop\0928ea17fa5864471dfa906a90816c6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1785926"/>
            <a:ext cx="2787922" cy="2093086"/>
          </a:xfrm>
          <a:prstGeom prst="rect">
            <a:avLst/>
          </a:prstGeom>
          <a:noFill/>
        </p:spPr>
      </p:pic>
      <p:pic>
        <p:nvPicPr>
          <p:cNvPr id="2051" name="Picture 3" descr="C:\Users\rekom\Desktop\640.555_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4000504"/>
            <a:ext cx="2782710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1" y="1785926"/>
            <a:ext cx="800105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Служить в армии – почетная обязанность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20482" name="Picture 2" descr="C:\Users\rekom\Desktop\Belarus_army_soldiers_military_combat_field_uniforms_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3643314"/>
            <a:ext cx="3758458" cy="2365980"/>
          </a:xfrm>
          <a:prstGeom prst="rect">
            <a:avLst/>
          </a:prstGeom>
          <a:noFill/>
        </p:spPr>
      </p:pic>
      <p:pic>
        <p:nvPicPr>
          <p:cNvPr id="20483" name="Picture 3" descr="C:\Users\rekom\Desktop\8029719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643314"/>
            <a:ext cx="3549648" cy="236251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 smtClean="0"/>
              <a:t>       </a:t>
            </a:r>
            <a:r>
              <a:rPr lang="ru-RU" sz="3200" b="1" dirty="0" smtClean="0">
                <a:solidFill>
                  <a:srgbClr val="C00000"/>
                </a:solidFill>
              </a:rPr>
              <a:t>Презентацию подготовила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      </a:t>
            </a:r>
            <a:r>
              <a:rPr lang="ru-RU" sz="3200" b="1" dirty="0" err="1" smtClean="0">
                <a:solidFill>
                  <a:srgbClr val="C00000"/>
                </a:solidFill>
              </a:rPr>
              <a:t>Сироштанова</a:t>
            </a:r>
            <a:r>
              <a:rPr lang="ru-RU" sz="3200" b="1" dirty="0" smtClean="0">
                <a:solidFill>
                  <a:srgbClr val="C00000"/>
                </a:solidFill>
              </a:rPr>
              <a:t> Е.А., МБОУ СОШ № 76,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    п. Гигант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     2014 год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Тема необходимости службы в армии затронута не случайно. Сегодня молодёжь по-разному расценивает срочную службу. Все больше в обществе </a:t>
            </a:r>
            <a:r>
              <a:rPr lang="ru-RU" sz="2000" b="1" dirty="0" err="1" smtClean="0">
                <a:solidFill>
                  <a:srgbClr val="002060"/>
                </a:solidFill>
              </a:rPr>
              <a:t>бездуховности</a:t>
            </a:r>
            <a:r>
              <a:rPr lang="ru-RU" sz="2000" b="1" dirty="0" smtClean="0">
                <a:solidFill>
                  <a:srgbClr val="002060"/>
                </a:solidFill>
              </a:rPr>
              <a:t> и безнравственности. Такие понятия, как долг, честь, служба Отечеству, увы, стали терять свое истинное значение.</a:t>
            </a: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rekom\Desktop\armia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2285992"/>
            <a:ext cx="3685480" cy="276745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В советское время служба в армии была почетной обязанностью каждого гражданина. Дух армейского воспитания витал всюду. Молодежь сама стремилась исполнить долг перед Родиной. Служба в армии была, действительно, почетным делом, и быть военным – звучало поистине гордо.</a:t>
            </a: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rekom\Desktop\6e405fa12f9340c19dae22877a8ee005_origina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1714488"/>
            <a:ext cx="3114668" cy="2076445"/>
          </a:xfrm>
          <a:prstGeom prst="rect">
            <a:avLst/>
          </a:prstGeom>
          <a:noFill/>
        </p:spPr>
      </p:pic>
      <p:pic>
        <p:nvPicPr>
          <p:cNvPr id="4100" name="Picture 4" descr="C:\Users\rekom\Desktop\armi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3905232"/>
            <a:ext cx="3071834" cy="230387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Сейчас взгляды у молодёжи изменились. Часто приходится слышать, как молодые ребята, не желая служить в армии, высказывают мнение, что это зря потерянное время, вычеркнутое из жизни.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rekom\Desktop\0_3e199_e7e8c78f_or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071678"/>
            <a:ext cx="4038600" cy="268342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Но ведь служба в армии, это, в первую очередь, гражданский долг каждого мужчины. Обязанность, прописанная в законе. Можно долго рассуждать о том, полезна служба или нет, и стоит ли на год отправляться в войска. Но закон есть закон, и его нужно соблюдать.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6149" name="Picture 5" descr="C:\Users\rekom\Desktop\prizyv_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14311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 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Для большинства призывников служба становится хоть и сложным, но очень полезным периодом жизни. Именно в воинской части можно обучиться полезной профессии, улучшить свою физическую форму, да и просто стать более дисциплинированным, собранным и внимательным.</a:t>
            </a: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7171" name="Picture 3" descr="C:\Users\rekom\Desktop\Copy of IMG_79850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285992"/>
            <a:ext cx="4038600" cy="286373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В последние годы в армии произошли существенные изменения. Прежде всего, она стала абсолютно открытым институтом. За тем, как проходит служба простых солдат, имеют возможность наблюдать и их родственники, и правозащитники, не говоря уже о сотрудниках военной прокуратуры.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194" name="Picture 2" descr="C:\Users\rekom\Desktop\prizyv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214311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000" b="1" dirty="0" smtClean="0">
                <a:solidFill>
                  <a:srgbClr val="002060"/>
                </a:solidFill>
              </a:rPr>
              <a:t>Кроме того, армия стала более гуманной. Делается все для того, чтобы служить ребятам было комфортно. Призывник в большинстве случаев отправляется в ближайшую к дому воинскую часть и не чувствует себя оторванным от родных и близких. А в отдаленные гарнизоны и на флот молодых людей отправляют группами, которые формируются еще в военкомате.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9219" name="Picture 3" descr="C:\Users\rekom\Desktop\8-198ef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2357430"/>
            <a:ext cx="4038600" cy="271974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Шаблон4</Template>
  <TotalTime>140</TotalTime>
  <Words>888</Words>
  <Application>Microsoft Office PowerPoint</Application>
  <PresentationFormat>Экран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Шаблон4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       Презентацию подготовила         Сироштанова Е.А., МБОУ СОШ № 76,      п. Гигант        2014 год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rekom</dc:creator>
  <cp:lastModifiedBy>rekom</cp:lastModifiedBy>
  <cp:revision>18</cp:revision>
  <dcterms:created xsi:type="dcterms:W3CDTF">2014-04-30T11:01:17Z</dcterms:created>
  <dcterms:modified xsi:type="dcterms:W3CDTF">2014-05-16T10:59:25Z</dcterms:modified>
</cp:coreProperties>
</file>