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КОМИ-ПЕРМЯЦКИЕ ПИСАТЕЛИ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ЗНАМЕНИТЫЕ ПИСАТЕЛИ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ВАСИЛЬЕВИЧ ПОПОВ</a:t>
            </a:r>
            <a:endParaRPr lang="ru-RU" dirty="0"/>
          </a:p>
        </p:txBody>
      </p:sp>
      <p:pic>
        <p:nvPicPr>
          <p:cNvPr id="5122" name="Picture 2" descr="C:\Documents and Settings\UserXP\Рабочий стол\Коми-пермь\портреты\Николай Васильевич Попов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571612"/>
            <a:ext cx="3326714" cy="4807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ВАСИЛЬЕВИЧ ПОПОВ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Н.В. Попов </a:t>
            </a:r>
            <a:r>
              <a:rPr lang="ru-RU" sz="1800" dirty="0" smtClean="0"/>
              <a:t>(</a:t>
            </a:r>
            <a:r>
              <a:rPr lang="ru-RU" sz="1800" i="1" dirty="0" smtClean="0"/>
              <a:t>1902-1975</a:t>
            </a:r>
            <a:r>
              <a:rPr lang="ru-RU" sz="1800" dirty="0" smtClean="0"/>
              <a:t>) – коми-пермяцкий поэт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smtClean="0"/>
              <a:t>родился в деревне Тимкино.</a:t>
            </a:r>
          </a:p>
          <a:p>
            <a:r>
              <a:rPr lang="ru-RU" sz="1800" dirty="0" smtClean="0"/>
              <a:t>Как и все крестьянские дети, начал рано работать в поле. Любил гулять в лесу, понимал природу. Всё это отразилось позже в его стихах. После окончания начальной школы 3 года учился в училище, но покинул его из-за болезни отца. Чувствуя недостаток знаний,  поступил в Пермский рабфак. Работал в школе в селе Купрос. Именно тогда он начал писать стихи. Лучшие из них печатали в газете «Пахарь». Преподавал он недолго, вскоре его пригласили в редакцию, затем перевели редактором в Коми-Пермяцкое книжное издательство.</a:t>
            </a:r>
          </a:p>
          <a:p>
            <a:r>
              <a:rPr lang="ru-RU" sz="1800" dirty="0" smtClean="0"/>
              <a:t>Николай Васильевич долго работал журналистом и редактором, но настоящей своей профессией – по призванию – считал профессию поэта.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АННА ЮРЬЕВНА ИСТОМИНА</a:t>
            </a:r>
            <a:endParaRPr lang="ru-RU" dirty="0"/>
          </a:p>
        </p:txBody>
      </p:sp>
      <p:pic>
        <p:nvPicPr>
          <p:cNvPr id="1026" name="Picture 2" descr="C:\Documents and Settings\UserXP\Рабочий стол\Коми-пермь\портреты\Анна Юрьевна Истомин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571612"/>
            <a:ext cx="3416440" cy="4839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АННА ЮРЬЕВНА ИСТОМИНА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9001156" cy="45720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А.Ю. Истомина</a:t>
            </a:r>
            <a:r>
              <a:rPr lang="ru-RU" sz="1800" dirty="0" smtClean="0"/>
              <a:t> (</a:t>
            </a:r>
            <a:r>
              <a:rPr lang="ru-RU" sz="1800" i="1" dirty="0" smtClean="0"/>
              <a:t>род. 1964</a:t>
            </a:r>
            <a:r>
              <a:rPr lang="ru-RU" sz="1800" dirty="0" smtClean="0"/>
              <a:t>) – знаменитая коми-пермяцкая поэтесса, родилась в деревне Пихтовка.</a:t>
            </a:r>
          </a:p>
          <a:p>
            <a:r>
              <a:rPr lang="ru-RU" sz="1800" dirty="0" smtClean="0"/>
              <a:t>Пихтовка с её живописной природой, обычаями, каждодневным крестьянским трудом, рассказами-воспоминаниями старожилов оставила глубокий след в душе девочки и в её творчестве.</a:t>
            </a:r>
          </a:p>
          <a:p>
            <a:r>
              <a:rPr lang="ru-RU" sz="1800" dirty="0" smtClean="0"/>
              <a:t>В 1971 году пошла в 1 класс Сидоровской начальной школы. Учиться нравилось, училась хорошо. После начальной школы девочку забрали родители и оформили на учёбу в Школу №8 города Кудымкара. Анне особенно нравились уроки русского языка и литературы, но она трудно привыкала к матери и скучала по бабушке-дедушке. Девочка ушла в книги, читала запоем, даже по ночам.</a:t>
            </a:r>
          </a:p>
          <a:p>
            <a:r>
              <a:rPr lang="ru-RU" sz="1800" dirty="0" smtClean="0"/>
              <a:t>В 13 лет Анна Юрьевна Истомина решила стать агрономом и поступает в Коми-Пермяцкий сельскохозяйственный техникум, где начинает писать стихи, которые привели её в Литературный институт имени А.М. Горького.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ДМИТРИЕВИЧ ГАГАРИН</a:t>
            </a:r>
            <a:endParaRPr lang="ru-RU" dirty="0"/>
          </a:p>
        </p:txBody>
      </p:sp>
      <p:pic>
        <p:nvPicPr>
          <p:cNvPr id="2050" name="Picture 2" descr="C:\Documents and Settings\UserXP\Рабочий стол\Коми-пермь\портреты\Иван Дмитриевич Гагарин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614725"/>
            <a:ext cx="3425584" cy="4783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ДМИТРИЕВИЧ ГАГАРИН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858312" cy="45720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И.Д. Гагарин</a:t>
            </a:r>
            <a:r>
              <a:rPr lang="ru-RU" sz="1800" dirty="0" smtClean="0"/>
              <a:t> (</a:t>
            </a:r>
            <a:r>
              <a:rPr lang="ru-RU" sz="1800" i="1" dirty="0" smtClean="0"/>
              <a:t>1916-1942</a:t>
            </a:r>
            <a:r>
              <a:rPr lang="ru-RU" sz="1800" dirty="0" smtClean="0"/>
              <a:t>) – коми-пермяцкий поэт, погиб на Сталинградском фронте 2 декабря 1942 года.</a:t>
            </a:r>
          </a:p>
          <a:p>
            <a:r>
              <a:rPr lang="ru-RU" sz="1800" dirty="0" smtClean="0"/>
              <a:t>Ивана Дмитриевича отличали дисциплинированность и активное участи в общественных делах. В 1935 году начал писать стихи и придумал псевдоним </a:t>
            </a:r>
            <a:r>
              <a:rPr lang="ru-RU" sz="1800" i="1" dirty="0" smtClean="0"/>
              <a:t>Митю Ваня</a:t>
            </a:r>
            <a:r>
              <a:rPr lang="ru-RU" sz="1800" dirty="0" smtClean="0"/>
              <a:t>. После окончания техникума преподавал родной язык и литературу в Ёгвинской средней школе. Участник Советско-Финской воны. Демобилизовавшись из Красной Армии в 1940 году, работал в Коми-Пермяцком окружном драматическом театре, переводил стихи и пьесы на коми-пермяцкий язык.</a:t>
            </a:r>
          </a:p>
          <a:p>
            <a:r>
              <a:rPr lang="ru-RU" sz="1800" dirty="0" smtClean="0"/>
              <a:t>В сентябре 1941 года жена Клавдия Васильевна проводила И.Д. Гагарина на фронт. С фронта Гагарин присылал стихи, в которых заверял, что бойцы отомстят за убитых товарищей, освободят родину от врага. Он был уверен в победе своего народа. 2 декабря 1942 года получил тяжёлое ранение и погиб.</a:t>
            </a:r>
          </a:p>
          <a:p>
            <a:r>
              <a:rPr lang="ru-RU" sz="1800" dirty="0" smtClean="0"/>
              <a:t>В 1946 году друзья поэта издали сборник стихотворений Ивана Дмитриевича Гагарина.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АЛЕКСЕЕВИЧ МИНИН</a:t>
            </a:r>
            <a:endParaRPr lang="ru-RU" dirty="0"/>
          </a:p>
        </p:txBody>
      </p:sp>
      <p:pic>
        <p:nvPicPr>
          <p:cNvPr id="3074" name="Picture 2" descr="C:\Documents and Settings\UserXP\Рабочий стол\Коми-пермь\портреты\Михаил Дмитриевич Минин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1" y="1571612"/>
            <a:ext cx="3459984" cy="4782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АЛЕКСЕЕВИЧ МИНИН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858312" cy="45720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И.А. Минин </a:t>
            </a:r>
            <a:r>
              <a:rPr lang="ru-RU" sz="1800" dirty="0" smtClean="0"/>
              <a:t>(</a:t>
            </a:r>
            <a:r>
              <a:rPr lang="ru-RU" sz="1800" i="1" dirty="0" smtClean="0"/>
              <a:t>1926-1990</a:t>
            </a:r>
            <a:r>
              <a:rPr lang="ru-RU" sz="1800" dirty="0" smtClean="0"/>
              <a:t>) – коми-пермяцкий писатель и поэт, родился в деревне Кышкамыс.</a:t>
            </a:r>
          </a:p>
          <a:p>
            <a:r>
              <a:rPr lang="ru-RU" sz="1800" dirty="0" smtClean="0"/>
              <a:t>Иван Алексеевич много работал. Работал на совесть. Кроме трудолюбия у него была любовь к стихам и лошадям. Ему не раз приходилось везти хлеб в Кудымкар, эти эпизоды легли в основу повести «Сто вёрст до города».</a:t>
            </a:r>
          </a:p>
          <a:p>
            <a:r>
              <a:rPr lang="ru-RU" sz="1800" dirty="0" smtClean="0"/>
              <a:t>В 1943 году И.А, Минина призвали в армию, в военных действиях участия не принимал, но ему пришлось служить целых семь лет. В 1951 году вернулся в родной край и выпустил первый сборник стихов под названием «Сияет солнце».</a:t>
            </a:r>
          </a:p>
          <a:p>
            <a:r>
              <a:rPr lang="ru-RU" sz="1800" dirty="0" smtClean="0"/>
              <a:t>Стихи Минина почти всегда имеют какой-либо сюжет. Поэтические картины природы связаны с показом созидательного труда жителей Пармы.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ВАСИЛИЙ ВАСИЛЬЕВИЧ КЛИМОВ</a:t>
            </a:r>
            <a:endParaRPr lang="ru-RU" dirty="0"/>
          </a:p>
        </p:txBody>
      </p:sp>
      <p:pic>
        <p:nvPicPr>
          <p:cNvPr id="1026" name="Picture 2" descr="C:\Documents and Settings\UserXP\Рабочий стол\Коми-пермь\Василий Васильевич Кимов 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643050"/>
            <a:ext cx="3431908" cy="4744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ВАСИЛИЙ ВАСИЛЬЕВИЧ КЛИМОВ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В.В. Климов </a:t>
            </a:r>
            <a:r>
              <a:rPr lang="ru-RU" sz="1800" dirty="0" smtClean="0"/>
              <a:t>(род. </a:t>
            </a:r>
            <a:r>
              <a:rPr lang="ru-RU" sz="1800" i="1" dirty="0" smtClean="0"/>
              <a:t>1927</a:t>
            </a:r>
            <a:r>
              <a:rPr lang="ru-RU" sz="1800" dirty="0" smtClean="0"/>
              <a:t>) – знаменитый коми-пермяцкий писатель, фольклорист и поэт, родился в деревне Заречный </a:t>
            </a:r>
            <a:r>
              <a:rPr lang="ru-RU" sz="1800" dirty="0" err="1" smtClean="0"/>
              <a:t>Пешнигорт</a:t>
            </a:r>
            <a:r>
              <a:rPr lang="ru-RU" sz="1800" dirty="0" smtClean="0"/>
              <a:t>. </a:t>
            </a:r>
          </a:p>
          <a:p>
            <a:r>
              <a:rPr lang="ru-RU" sz="1800" dirty="0" smtClean="0"/>
              <a:t>В 1934 году поступил в школу, во время Второй Мировой войны работал в колхозе. </a:t>
            </a:r>
          </a:p>
          <a:p>
            <a:r>
              <a:rPr lang="ru-RU" sz="1800" dirty="0" smtClean="0"/>
              <a:t>Василий Васильевич всегда присматривался к языку, запоминал меткие фразы. Пословицы и поговорки..</a:t>
            </a:r>
          </a:p>
          <a:p>
            <a:r>
              <a:rPr lang="ru-RU" sz="1800" dirty="0" smtClean="0"/>
              <a:t>Самое известное В.В. Климова – «Богатырская палица», рассказывает о коми-пермяцком мальчике Пете Алимове, который мечтает найти легендарную богатырскую палицу, украшенную драгоценными камнями, а на вырученные деньги помочь фронту. 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ВАЛЕРИАН ЯКОВЛЕВИЧ БАТАЛОВ</a:t>
            </a:r>
            <a:endParaRPr lang="ru-RU" dirty="0"/>
          </a:p>
        </p:txBody>
      </p:sp>
      <p:pic>
        <p:nvPicPr>
          <p:cNvPr id="2050" name="Picture 2" descr="C:\Documents and Settings\UserXP\Рабочий стол\Коми-пермь\портреты\Валериан Яковлевич Баталов 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571612"/>
            <a:ext cx="3425050" cy="4795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ВАЛЕРИАН ЯКОВЛЕВИЧ БАТАЛОВ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В.Я. Баталов </a:t>
            </a:r>
            <a:r>
              <a:rPr lang="ru-RU" sz="1800" dirty="0" smtClean="0"/>
              <a:t>(</a:t>
            </a:r>
            <a:r>
              <a:rPr lang="ru-RU" sz="1800" i="1" dirty="0" smtClean="0"/>
              <a:t>1926-1998</a:t>
            </a:r>
            <a:r>
              <a:rPr lang="ru-RU" sz="1800" dirty="0" smtClean="0"/>
              <a:t>) – знаменитый коми-пермяцкий писатель, исследователь родного края, фотограф.</a:t>
            </a:r>
          </a:p>
          <a:p>
            <a:r>
              <a:rPr lang="ru-RU" sz="1800" dirty="0" smtClean="0"/>
              <a:t>Валериан Яковлевич писал про природу, его меткий взгляд  подмечал мельчайшие детали: «… и поваленный белкой гриб, и рассыпанный зайцем горошек, и светящиеся на  солнце струйки паутинок, и кругами оседающими на дно прозрачной лесной речушки смородиновый лист…»</a:t>
            </a:r>
          </a:p>
          <a:p>
            <a:r>
              <a:rPr lang="ru-RU" sz="1800" dirty="0" smtClean="0"/>
              <a:t>Пока позволяло здоровье В.Я. Баталов исколесил весь округ с ружьём, удочкой и фотоаппаратом. Все свои впечатления он отражал на бумаге, у него более ста кратких рассказов  о природе, таких как «Летающие рыбы» и «Медвежий закон».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СЕМЁН АЛЕКСЕЕВИЧ ФЕДОСЕЕВ</a:t>
            </a:r>
            <a:endParaRPr lang="ru-RU" dirty="0"/>
          </a:p>
        </p:txBody>
      </p:sp>
      <p:pic>
        <p:nvPicPr>
          <p:cNvPr id="3074" name="Picture 2" descr="C:\Documents and Settings\UserXP\Рабочий стол\Коми-пермь\портреты\Семён Алексеевич Федосеев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595986"/>
            <a:ext cx="3402190" cy="4813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СЕМЁН АЛЕКСЕЕВИЧ ФЕДОСЕЕВ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С.А. Федосеев</a:t>
            </a:r>
            <a:r>
              <a:rPr lang="ru-RU" sz="1800" dirty="0" smtClean="0"/>
              <a:t>  (род. </a:t>
            </a:r>
            <a:r>
              <a:rPr lang="ru-RU" sz="1800" i="1" dirty="0" smtClean="0"/>
              <a:t>1936</a:t>
            </a:r>
            <a:r>
              <a:rPr lang="ru-RU" sz="1800" dirty="0" smtClean="0"/>
              <a:t>) – известный коми-пермяцкий писатель, фельдшер по образованию, он большую часть жизни боролся за здоровье людей. </a:t>
            </a:r>
          </a:p>
          <a:p>
            <a:r>
              <a:rPr lang="ru-RU" sz="1800" dirty="0" smtClean="0"/>
              <a:t>Но как сельский житель он много общался и общается с природой, хорошо знает быт коми-пермяцкой деревни. Всё это отразилось в его рассказах, очерках, повестях.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ТИМОФЕЙ ПАВЛОВИЧ ФАДЕЕВ</a:t>
            </a:r>
            <a:endParaRPr lang="ru-RU" dirty="0"/>
          </a:p>
        </p:txBody>
      </p:sp>
      <p:pic>
        <p:nvPicPr>
          <p:cNvPr id="4098" name="Picture 2" descr="C:\Documents and Settings\UserXP\Рабочий стол\Коми-пермь\портреты\Тимофей Павлович Фадеев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571612"/>
            <a:ext cx="3621076" cy="482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ТИМОФЕЙ ПАВЛОВИЧ ФАДЕЕВ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Т.П. Фадеев </a:t>
            </a:r>
            <a:r>
              <a:rPr lang="ru-RU" sz="1800" dirty="0" smtClean="0"/>
              <a:t>(</a:t>
            </a:r>
            <a:r>
              <a:rPr lang="ru-RU" sz="1800" i="1" dirty="0" smtClean="0"/>
              <a:t>1937-1992</a:t>
            </a:r>
            <a:r>
              <a:rPr lang="ru-RU" sz="1800" dirty="0" smtClean="0"/>
              <a:t>) – коми-пермяцкий писатель, построил свой дом на улице Мира в Кудымкаре, вокруг него он развёл сад с экзотическими растениями.</a:t>
            </a:r>
          </a:p>
          <a:p>
            <a:r>
              <a:rPr lang="ru-RU" sz="1800" dirty="0" smtClean="0"/>
              <a:t>Писатель трудился в колхозе, Военно-Морском флоте, корреспондентом газеты, воспитателем, главой окружной организации Всероссийского общества охраны природы… Труд приносил ему радость, давал почву для сюжетов рассказов, таких как «Не бояться дела». Рассказ говорит о многих деталях быта тех времён, например о том, что мебель посыпали песком.</a:t>
            </a:r>
          </a:p>
          <a:p>
            <a:r>
              <a:rPr lang="ru-RU" sz="1800" dirty="0" smtClean="0"/>
              <a:t>Тимофея Павловича с детства отличали настойчивость, большая работоспособность и желание сделать всё так, чтобы не пришлось ничего переделывать.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428</TotalTime>
  <Words>944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ЗНАМЕНИТЫЕ ПИСАТЕЛИ</vt:lpstr>
      <vt:lpstr>ВАСИЛИЙ ВАСИЛЬЕВИЧ КЛИМОВ</vt:lpstr>
      <vt:lpstr>ВАСИЛИЙ ВАСИЛЬЕВИЧ КЛИМОВ</vt:lpstr>
      <vt:lpstr>ВАЛЕРИАН ЯКОВЛЕВИЧ БАТАЛОВ</vt:lpstr>
      <vt:lpstr>ВАЛЕРИАН ЯКОВЛЕВИЧ БАТАЛОВ</vt:lpstr>
      <vt:lpstr>СЕМЁН АЛЕКСЕЕВИЧ ФЕДОСЕЕВ</vt:lpstr>
      <vt:lpstr>СЕМЁН АЛЕКСЕЕВИЧ ФЕДОСЕЕВ</vt:lpstr>
      <vt:lpstr>ТИМОФЕЙ ПАВЛОВИЧ ФАДЕЕВ</vt:lpstr>
      <vt:lpstr>ТИМОФЕЙ ПАВЛОВИЧ ФАДЕЕВ</vt:lpstr>
      <vt:lpstr>НИКОЛАЙ ВАСИЛЬЕВИЧ ПОПОВ</vt:lpstr>
      <vt:lpstr>НИКОЛАЙ ВАСИЛЬЕВИЧ ПОПОВ</vt:lpstr>
      <vt:lpstr>АННА ЮРЬЕВНА ИСТОМИНА</vt:lpstr>
      <vt:lpstr>АННА ЮРЬЕВНА ИСТОМИНА</vt:lpstr>
      <vt:lpstr>ИВАН ДМИТРИЕВИЧ ГАГАРИН</vt:lpstr>
      <vt:lpstr>ИВАН ДМИТРИЕВИЧ ГАГАРИН</vt:lpstr>
      <vt:lpstr>ИВАН АЛЕКСЕЕВИЧ МИНИН</vt:lpstr>
      <vt:lpstr>ИВАН АЛЕКСЕЕВИЧ МИНИН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ЗНАМЕНИТЫЕ ПИСАТЕЛИ</dc:title>
  <cp:lastModifiedBy>UserXP</cp:lastModifiedBy>
  <cp:revision>45</cp:revision>
  <dcterms:modified xsi:type="dcterms:W3CDTF">2013-05-18T13:09:51Z</dcterms:modified>
</cp:coreProperties>
</file>