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9" r:id="rId3"/>
    <p:sldId id="260" r:id="rId4"/>
    <p:sldId id="261" r:id="rId5"/>
    <p:sldId id="257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20511A-C117-426D-895D-49012A73E3CD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3C606C-18E4-4C47-A9A1-8171B13EA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img_url=http://www.kino-teatr.ru/movie/poster/9412/34120.jpg&amp;iorient=&amp;nojs=1&amp;icolor=&amp;site=&amp;text=%D0%BE%D0%BD%D0%B5%D0%B3%D0%B8%D0%BD%20%D0%B5%D0%B2%D0%B3%D0%B5%D0%BD%D0%B8%D0%B9&amp;wp=&amp;pos=9&amp;isize=&amp;type=&amp;recent=&amp;rpt=simage&amp;itype=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onegin.funportal.info/images/lenskii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nfographics.5books.ru/wp-content/uploads/2012/07/rus_due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s008.radikal.ru/i306/1107/ac/8119504ae43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stevushka.ru/gb/pic/183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Что А. С. Пушкин участвовал в 29 дуэлях, был прекрасным стрелком и попадал пуля в пулю с 20 шагов</a:t>
            </a:r>
          </a:p>
          <a:p>
            <a:endParaRPr lang="ru-RU" dirty="0"/>
          </a:p>
        </p:txBody>
      </p:sp>
      <p:pic>
        <p:nvPicPr>
          <p:cNvPr id="5" name="Picture 4" descr="C:\Users\User\Desktop\Иллюстрации к Евгению Онегину\25050480_1210869408_IRepin_akvarel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786058"/>
            <a:ext cx="61436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что дуэль как способ разрешения конфликтов возникла в эпоху средневекового рыцарства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http://im3-tub-ru.yandex.net/i?id=214191831-3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4071966" cy="3643338"/>
          </a:xfrm>
          <a:prstGeom prst="rect">
            <a:avLst/>
          </a:prstGeom>
          <a:noFill/>
        </p:spPr>
      </p:pic>
      <p:pic>
        <p:nvPicPr>
          <p:cNvPr id="6148" name="Picture 4" descr="http://im0-tub-ru.yandex.net/i?id=149757554-4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357430"/>
            <a:ext cx="3714776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что первая русская дуэль произошла в 1666году</a:t>
            </a:r>
          </a:p>
          <a:p>
            <a:endParaRPr lang="ru-RU" dirty="0"/>
          </a:p>
        </p:txBody>
      </p:sp>
      <p:pic>
        <p:nvPicPr>
          <p:cNvPr id="8" name="Picture 2" descr="http://im7-tub-ru.yandex.net/i?id=108915285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78674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/>
          <a:lstStyle/>
          <a:p>
            <a:r>
              <a:rPr lang="ru-RU" dirty="0" smtClean="0"/>
              <a:t>  что дуэль нашла отражение в 4 произведениях А. С. Пушкина и лишь в одном М. Ю.Лермонтова</a:t>
            </a:r>
            <a:endParaRPr lang="ru-RU" dirty="0"/>
          </a:p>
        </p:txBody>
      </p:sp>
      <p:pic>
        <p:nvPicPr>
          <p:cNvPr id="4" name="Picture 5" descr="i?id=77953642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928934"/>
            <a:ext cx="2722569" cy="3735395"/>
          </a:xfrm>
          <a:prstGeom prst="rect">
            <a:avLst/>
          </a:prstGeom>
          <a:noFill/>
        </p:spPr>
      </p:pic>
      <p:pic>
        <p:nvPicPr>
          <p:cNvPr id="5" name="Picture 6" descr="lenskii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71876"/>
            <a:ext cx="2286016" cy="3022602"/>
          </a:xfrm>
          <a:prstGeom prst="rect">
            <a:avLst/>
          </a:prstGeom>
          <a:noFill/>
        </p:spPr>
      </p:pic>
      <p:pic>
        <p:nvPicPr>
          <p:cNvPr id="6" name="Picture 2" descr="http://im0-tub-ru.yandex.net/i?id=45154542-05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2786058"/>
            <a:ext cx="2928958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 хотите узнать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Отличия европейской дуэли от русской?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5" name="Picture 4" descr="rus_due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2976" y="2428868"/>
            <a:ext cx="6929486" cy="421484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хотите узнать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ru-RU" dirty="0" smtClean="0"/>
              <a:t>Как А. С. Пушкин и М. Ю. Лермонтов предсказали судьбу в своих произведениях?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3" descr="8119504ae4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2910" y="3429000"/>
            <a:ext cx="5143536" cy="3214710"/>
          </a:xfrm>
          <a:prstGeom prst="rect">
            <a:avLst/>
          </a:prstGeom>
          <a:noFill/>
          <a:ln/>
        </p:spPr>
      </p:pic>
      <p:pic>
        <p:nvPicPr>
          <p:cNvPr id="12" name="Picture 5" descr="C:\Users\User\Desktop\Герой нашего времени. Иллюстрации\kinogallery-Geroy-nashego-vremeni-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428868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</a:t>
            </a:r>
            <a:r>
              <a:rPr lang="ru-RU" dirty="0" err="1" smtClean="0"/>
              <a:t>хотие</a:t>
            </a:r>
            <a:r>
              <a:rPr lang="ru-RU" dirty="0" smtClean="0"/>
              <a:t> узнать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Готов ли современный человек выйти на дуэль ? </a:t>
            </a:r>
          </a:p>
          <a:p>
            <a:endParaRPr lang="ru-RU" dirty="0"/>
          </a:p>
        </p:txBody>
      </p:sp>
      <p:pic>
        <p:nvPicPr>
          <p:cNvPr id="2052" name="Picture 4" descr="http://im5-tub-ru.yandex.net/i?id=48972234-2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86190"/>
            <a:ext cx="2333628" cy="2000264"/>
          </a:xfrm>
          <a:prstGeom prst="rect">
            <a:avLst/>
          </a:prstGeom>
          <a:noFill/>
        </p:spPr>
      </p:pic>
      <p:pic>
        <p:nvPicPr>
          <p:cNvPr id="2054" name="Picture 6" descr="http://im7-tub-ru.yandex.net/i?id=355314362-1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786058"/>
            <a:ext cx="3000396" cy="3214710"/>
          </a:xfrm>
          <a:prstGeom prst="rect">
            <a:avLst/>
          </a:prstGeom>
          <a:noFill/>
        </p:spPr>
      </p:pic>
      <p:pic>
        <p:nvPicPr>
          <p:cNvPr id="2056" name="Picture 8" descr="http://im8-tub-ru.yandex.net/i?id=86736312-5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928934"/>
            <a:ext cx="2738440" cy="3071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Участвуйте в проекте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«Они сошлись. </a:t>
            </a:r>
            <a:r>
              <a:rPr lang="ru-RU" sz="4000" smtClean="0"/>
              <a:t>Волна </a:t>
            </a:r>
            <a:r>
              <a:rPr lang="ru-RU" sz="4000" dirty="0" smtClean="0"/>
              <a:t>и камень,</a:t>
            </a:r>
          </a:p>
          <a:p>
            <a:pPr>
              <a:buNone/>
            </a:pPr>
            <a:r>
              <a:rPr lang="ru-RU" sz="4000" dirty="0" smtClean="0"/>
              <a:t>Стихи и проза, лед и пламень…»</a:t>
            </a:r>
          </a:p>
          <a:p>
            <a:pPr>
              <a:buNone/>
            </a:pPr>
            <a:r>
              <a:rPr lang="ru-RU" sz="4800" dirty="0" smtClean="0"/>
              <a:t> </a:t>
            </a:r>
            <a:endParaRPr lang="ru-RU" sz="4800" dirty="0"/>
          </a:p>
        </p:txBody>
      </p:sp>
      <p:pic>
        <p:nvPicPr>
          <p:cNvPr id="8" name="Picture 7" descr="18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28728" y="3357562"/>
            <a:ext cx="6429420" cy="321471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присоединяйтесь к одной из  групп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  <a:endParaRPr lang="ru-RU" sz="48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8596" y="2000240"/>
            <a:ext cx="2357454" cy="15716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Биографы А. С. Пушкина и М. Ю. Лермонтова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6000728" y="4786322"/>
            <a:ext cx="3143272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Литературоведы</a:t>
            </a:r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5857884" y="1071546"/>
            <a:ext cx="2571768" cy="17716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Социологи</a:t>
            </a:r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428596" y="4714884"/>
            <a:ext cx="2143140" cy="18573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Знатоки истории</a:t>
            </a:r>
            <a:endParaRPr lang="ru-RU" dirty="0"/>
          </a:p>
        </p:txBody>
      </p:sp>
      <p:sp>
        <p:nvSpPr>
          <p:cNvPr id="11" name="Солнце 10"/>
          <p:cNvSpPr/>
          <p:nvPr/>
        </p:nvSpPr>
        <p:spPr>
          <a:xfrm>
            <a:off x="2214546" y="2071678"/>
            <a:ext cx="4357718" cy="35719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итоги подведем на научно- практической конференции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165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Знаете ли вы</vt:lpstr>
      <vt:lpstr>Знаете ли вы</vt:lpstr>
      <vt:lpstr>Знаете ли вы</vt:lpstr>
      <vt:lpstr>Знаете ли вы</vt:lpstr>
      <vt:lpstr>Вы хотите узнать</vt:lpstr>
      <vt:lpstr>Вы хотите узнать</vt:lpstr>
      <vt:lpstr>Вы хотие узнать</vt:lpstr>
      <vt:lpstr>Участвуйте в проекте</vt:lpstr>
      <vt:lpstr>И присоединяйтесь к одной из  групп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Знаете ли вы, что А.С. Пушкин участвовал в 29 дуэлях  Знаете ли вы, что дуэль как способ разрешения конфликтов возникла в эпоху средневекового рыцарства Знаете ли вы, что первая русская дуэль произошла в 1666году Знаете ли вы, что</dc:title>
  <dc:creator>Светлана</dc:creator>
  <cp:lastModifiedBy>Светлана</cp:lastModifiedBy>
  <cp:revision>13</cp:revision>
  <dcterms:created xsi:type="dcterms:W3CDTF">2013-11-01T08:01:39Z</dcterms:created>
  <dcterms:modified xsi:type="dcterms:W3CDTF">2013-11-10T11:30:12Z</dcterms:modified>
</cp:coreProperties>
</file>