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3"/>
  </p:notesMasterIdLst>
  <p:sldIdLst>
    <p:sldId id="271" r:id="rId3"/>
    <p:sldId id="272" r:id="rId4"/>
    <p:sldId id="257" r:id="rId5"/>
    <p:sldId id="258" r:id="rId6"/>
    <p:sldId id="259" r:id="rId7"/>
    <p:sldId id="274" r:id="rId8"/>
    <p:sldId id="278" r:id="rId9"/>
    <p:sldId id="277" r:id="rId10"/>
    <p:sldId id="276" r:id="rId11"/>
    <p:sldId id="280" r:id="rId12"/>
    <p:sldId id="260" r:id="rId13"/>
    <p:sldId id="261" r:id="rId14"/>
    <p:sldId id="269" r:id="rId15"/>
    <p:sldId id="262" r:id="rId16"/>
    <p:sldId id="263" r:id="rId17"/>
    <p:sldId id="264" r:id="rId18"/>
    <p:sldId id="265" r:id="rId19"/>
    <p:sldId id="266" r:id="rId20"/>
    <p:sldId id="26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2B01-1A3D-41E4-AE23-9D169D00779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857C7-BE61-4BBE-A425-26C5D93F6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6CBA-5D00-432B-A0AB-42CE7F00CC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25BF-B491-4DEB-ACD2-E75FCC578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64399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против курения!</a:t>
            </a:r>
            <a:endParaRPr lang="ru-RU" sz="9600" b="1" dirty="0">
              <a:ln w="180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172480" cy="367191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Если человек начал курить в 15 лет, продолжительность его жизни уменьшается более, чем на 8 лет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555\Desktop\114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8667"/>
            <a:ext cx="4714908" cy="622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555\Desktop\cigar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76" y="500042"/>
            <a:ext cx="814307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1231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41" y="285728"/>
            <a:ext cx="8911219" cy="638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55\Desktop\bgu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9144000" cy="497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55\Desktop\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28" y="342858"/>
            <a:ext cx="7938962" cy="608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55\Desktop\Mountains # (7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0075" y="-2009775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55\Desktop\Mountains # 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2425" y="-1193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555\Desktop\i274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97" y="631825"/>
            <a:ext cx="8803144" cy="486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555\Desktop\50515_105801136117183_5912_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425" y="1214422"/>
            <a:ext cx="503726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esktop\information_items_590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54436"/>
            <a:ext cx="6357982" cy="620356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28680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Мы за здоровый образ жизни!</a:t>
            </a:r>
            <a:endParaRPr lang="ru-RU" sz="10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50515_105801136117183_5912_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76878"/>
            <a:ext cx="3146556" cy="312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55\Desktop\anti-tobacco-advertisements-4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1235075"/>
            <a:ext cx="5394325" cy="809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55\Desktop\1232650995_no-smoking-now-002-neky.ru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84735" cy="553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14423"/>
            <a:ext cx="7858180" cy="3857652"/>
          </a:xfrm>
        </p:spPr>
        <p:txBody>
          <a:bodyPr>
            <a:noAutofit/>
          </a:bodyPr>
          <a:lstStyle/>
          <a:p>
            <a:r>
              <a:rPr lang="ru-RU" sz="7200" dirty="0" smtClean="0"/>
              <a:t>Из 100 человек, умерших от хронических заболеваний,         </a:t>
            </a:r>
            <a:br>
              <a:rPr lang="ru-RU" sz="7200" dirty="0" smtClean="0"/>
            </a:br>
            <a:r>
              <a:rPr lang="ru-RU" sz="7200" dirty="0" smtClean="0"/>
              <a:t>75 курили  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58246" cy="542928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Каждый 7-й длительно курящий человек страдает тяжелым заболеванием сосудов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643998" cy="542928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Из 100 человек, начавших курить, заядлыми курильщиками  становятся 80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142985"/>
            <a:ext cx="8643998" cy="428628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Из 100 человек, умерших от болезней сердца, 25 курили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</TotalTime>
  <Words>68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Модульная</vt:lpstr>
      <vt:lpstr>Тема Office</vt:lpstr>
      <vt:lpstr>Слайд 1</vt:lpstr>
      <vt:lpstr>Слайд 2</vt:lpstr>
      <vt:lpstr>Слайд 3</vt:lpstr>
      <vt:lpstr>Слайд 4</vt:lpstr>
      <vt:lpstr>Слайд 5</vt:lpstr>
      <vt:lpstr>Из 100 человек, умерших от хронических заболеваний,          75 курили  </vt:lpstr>
      <vt:lpstr>Каждый 7-й длительно курящий человек страдает тяжелым заболеванием сосудов</vt:lpstr>
      <vt:lpstr>Из 100 человек, начавших курить, заядлыми курильщиками  становятся 80</vt:lpstr>
      <vt:lpstr>Из 100 человек, умерших от болезней сердца, 25 курили</vt:lpstr>
      <vt:lpstr>Если человек начал курить в 15 лет, продолжительность его жизни уменьшается более, чем на 8 лет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18</cp:revision>
  <dcterms:created xsi:type="dcterms:W3CDTF">2010-11-28T19:55:33Z</dcterms:created>
  <dcterms:modified xsi:type="dcterms:W3CDTF">2014-04-24T15:58:30Z</dcterms:modified>
</cp:coreProperties>
</file>