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0" r:id="rId4"/>
    <p:sldId id="259" r:id="rId5"/>
    <p:sldId id="258" r:id="rId6"/>
    <p:sldId id="260" r:id="rId7"/>
    <p:sldId id="269" r:id="rId8"/>
    <p:sldId id="262" r:id="rId9"/>
    <p:sldId id="268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1E1CA5-0FAA-4A82-A17F-62E0798A705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829F5F-8434-44C1-BDE3-11A597390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lubs.ya.ru/4611686018427398838/replies.xml?item_no=226283" TargetMode="External"/><Relationship Id="rId3" Type="http://schemas.openxmlformats.org/officeDocument/2006/relationships/hyperlink" Target="http://www.strannik-sergey.ru/2011/4/2011-10-02-Tarusa/2011-10-02-Tarusa.html" TargetMode="External"/><Relationship Id="rId7" Type="http://schemas.openxmlformats.org/officeDocument/2006/relationships/hyperlink" Target="http://tsvetaeva.lit-info.ru/review/tsvetaeva/013/1219.htm" TargetMode="External"/><Relationship Id="rId2" Type="http://schemas.openxmlformats.org/officeDocument/2006/relationships/hyperlink" Target="http://yablor.ru/blogs/cvetaevskie-...-taruse/21448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orokhod.livejournal.com/37625.html" TargetMode="External"/><Relationship Id="rId5" Type="http://schemas.openxmlformats.org/officeDocument/2006/relationships/hyperlink" Target="http://kichatik.livejournal.com/19893.html" TargetMode="External"/><Relationship Id="rId4" Type="http://schemas.openxmlformats.org/officeDocument/2006/relationships/hyperlink" Target="http://www.strannik-sergey.ru/2011/...-02-Tarusa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20002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Интегрированный  </a:t>
            </a:r>
            <a:r>
              <a:rPr lang="ru-RU" sz="3600" b="1" dirty="0" err="1" smtClean="0">
                <a:solidFill>
                  <a:schemeClr val="tx1"/>
                </a:solidFill>
              </a:rPr>
              <a:t>медиаурок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9 класс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/>
              <a:t>«Моим стихам…настанет свой черед».</a:t>
            </a:r>
            <a:br>
              <a:rPr lang="ru-RU" sz="4800" b="1" i="1" dirty="0" smtClean="0"/>
            </a:br>
            <a:r>
              <a:rPr lang="ru-RU" sz="4800" b="1" i="1" dirty="0" smtClean="0"/>
              <a:t>                           </a:t>
            </a:r>
            <a:r>
              <a:rPr lang="ru-RU" sz="4000" b="1" dirty="0" smtClean="0"/>
              <a:t>(М.Цветаева)</a:t>
            </a:r>
            <a:endParaRPr lang="ru-RU" sz="4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45.radikal.ru/i108/1304/20/d68e22aca4a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78117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Символический камень в Тарусе.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017.radikal.ru/i417/1304/e0/01d3b823f33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Памятник Цветаевой в Тарусе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1.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hlinkClick r:id="rId2"/>
              </a:rPr>
              <a:t>http://yablor.ru/blogs/cvetaevskie-...-taruse/2144893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  <a:hlinkClick r:id="rId3"/>
              </a:rPr>
              <a:t>    2. </a:t>
            </a:r>
            <a:r>
              <a:rPr lang="ru-RU" sz="3000" b="1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ru-RU" b="1" dirty="0" smtClean="0">
                <a:solidFill>
                  <a:srgbClr val="002060"/>
                </a:solidFill>
                <a:hlinkClick r:id="rId4"/>
              </a:rPr>
              <a:t>://www.strannik-sergey.ru/2011/...-02-Tarusa.html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hlinkClick r:id="rId5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hlinkClick r:id="rId5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hlinkClick r:id="rId5"/>
              </a:rPr>
              <a:t>http://kichatik.livejournal.com/19893.html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hlinkClick r:id="rId6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hlinkClick r:id="rId6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hlinkClick r:id="rId6"/>
              </a:rPr>
              <a:t>http://scorokhod.livejournal.com/37625.html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hlinkClick r:id="rId7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hlinkClick r:id="rId7"/>
              </a:rPr>
              <a:t>5. </a:t>
            </a:r>
            <a:r>
              <a:rPr lang="ru-RU" b="1" dirty="0" smtClean="0">
                <a:solidFill>
                  <a:srgbClr val="002060"/>
                </a:solidFill>
                <a:hlinkClick r:id="rId7"/>
              </a:rPr>
              <a:t>http://tsvetaeva.lit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hlinkClick r:id="rId7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hlinkClick r:id="rId7"/>
              </a:rPr>
              <a:t>6. </a:t>
            </a:r>
            <a:r>
              <a:rPr lang="ru-RU" b="1" dirty="0" err="1" smtClean="0">
                <a:solidFill>
                  <a:srgbClr val="002060"/>
                </a:solidFill>
                <a:hlinkClick r:id="rId7"/>
              </a:rPr>
              <a:t>info.ru</a:t>
            </a:r>
            <a:r>
              <a:rPr lang="ru-RU" b="1" dirty="0" smtClean="0">
                <a:solidFill>
                  <a:srgbClr val="002060"/>
                </a:solidFill>
                <a:hlinkClick r:id="rId7"/>
              </a:rPr>
              <a:t>/</a:t>
            </a:r>
            <a:r>
              <a:rPr lang="ru-RU" b="1" dirty="0" err="1" smtClean="0">
                <a:solidFill>
                  <a:srgbClr val="002060"/>
                </a:solidFill>
                <a:hlinkClick r:id="rId7"/>
              </a:rPr>
              <a:t>review...va</a:t>
            </a:r>
            <a:r>
              <a:rPr lang="ru-RU" b="1" dirty="0" smtClean="0">
                <a:solidFill>
                  <a:srgbClr val="002060"/>
                </a:solidFill>
                <a:hlinkClick r:id="rId7"/>
              </a:rPr>
              <a:t>/013/1219.htm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7. </a:t>
            </a:r>
            <a:r>
              <a:rPr lang="ru-RU" b="1" dirty="0" smtClean="0">
                <a:solidFill>
                  <a:srgbClr val="002060"/>
                </a:solidFill>
              </a:rPr>
              <a:t>Марина Цветаева в </a:t>
            </a:r>
            <a:r>
              <a:rPr lang="ru-RU" b="1" dirty="0" err="1" smtClean="0">
                <a:solidFill>
                  <a:srgbClr val="002060"/>
                </a:solidFill>
              </a:rPr>
              <a:t>Тарусе+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hlinkClick r:id="rId8"/>
              </a:rPr>
              <a:t>    8.http://clubs.ya.ru/4611686018427398...?item_no=226283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Использованные источники</a:t>
            </a:r>
            <a:endParaRPr lang="ru-RU" sz="4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57298"/>
            <a:ext cx="7924800" cy="3519502"/>
          </a:xfrm>
        </p:spPr>
        <p:txBody>
          <a:bodyPr/>
          <a:lstStyle/>
          <a:p>
            <a:r>
              <a:rPr lang="ru-RU" sz="3600" b="1" dirty="0" smtClean="0"/>
              <a:t>Автор презентации –Лазаренко Т.А., учитель МБОУ «</a:t>
            </a:r>
            <a:r>
              <a:rPr lang="ru-RU" sz="3600" b="1" dirty="0" err="1" smtClean="0"/>
              <a:t>Клюквинская</a:t>
            </a:r>
            <a:r>
              <a:rPr lang="ru-RU" sz="3600" b="1" dirty="0" smtClean="0"/>
              <a:t> СОШИ» </a:t>
            </a:r>
            <a:r>
              <a:rPr lang="ru-RU" sz="3600" b="1" dirty="0" err="1" smtClean="0"/>
              <a:t>Верхнекетского</a:t>
            </a:r>
            <a:r>
              <a:rPr lang="ru-RU" sz="3600" b="1" dirty="0" smtClean="0"/>
              <a:t> района Томской области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Спасибо  </a:t>
            </a:r>
            <a:r>
              <a:rPr lang="ru-RU" sz="3600" b="1" i="1" smtClean="0"/>
              <a:t>за  внимание!</a:t>
            </a:r>
            <a:endParaRPr lang="ru-RU" sz="36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Биография и творчество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«Многогранное творчество Марины Цветаевой мы только начинаем постигать».</a:t>
            </a:r>
          </a:p>
          <a:p>
            <a:r>
              <a:rPr lang="ru-RU" sz="3200" b="1" dirty="0" smtClean="0"/>
              <a:t>    </a:t>
            </a:r>
            <a:r>
              <a:rPr lang="ru-RU" sz="3200" b="1" dirty="0" err="1" smtClean="0"/>
              <a:t>И.Минералова</a:t>
            </a:r>
            <a:endParaRPr lang="ru-RU" sz="3200" b="1" dirty="0" smtClean="0"/>
          </a:p>
          <a:p>
            <a:endParaRPr lang="ru-RU" sz="3600" b="1" dirty="0"/>
          </a:p>
        </p:txBody>
      </p:sp>
      <p:pic>
        <p:nvPicPr>
          <p:cNvPr id="1026" name="Picture 2" descr="C:\Documents and Settings\Татьяна\Рабочий стол\М.Цветаева\Марина Цветаева\сканирование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0850" y="1546860"/>
            <a:ext cx="3453938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Михаил Абакумов. «Россия».</a:t>
            </a:r>
            <a:endParaRPr lang="ru-RU" sz="4000" b="1" i="1" dirty="0"/>
          </a:p>
        </p:txBody>
      </p:sp>
      <p:pic>
        <p:nvPicPr>
          <p:cNvPr id="5122" name="Picture 2" descr="C:\Documents and Settings\Татьяна\Рабочий стол\М.Цветаева\Марина Цветаева\сканирование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0548" y="1546860"/>
            <a:ext cx="2672542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«Красною кистью</a:t>
            </a:r>
          </a:p>
          <a:p>
            <a:r>
              <a:rPr lang="ru-RU" sz="3200" b="1" dirty="0" smtClean="0"/>
              <a:t>Рябина зажглась.</a:t>
            </a:r>
          </a:p>
          <a:p>
            <a:r>
              <a:rPr lang="ru-RU" sz="3200" b="1" dirty="0" smtClean="0"/>
              <a:t>Падали листья.</a:t>
            </a:r>
          </a:p>
          <a:p>
            <a:r>
              <a:rPr lang="ru-RU" sz="3200" b="1" dirty="0" smtClean="0"/>
              <a:t>Я родилась.»</a:t>
            </a:r>
          </a:p>
          <a:p>
            <a:r>
              <a:rPr lang="ru-RU" sz="3200" b="1" dirty="0" smtClean="0"/>
              <a:t>       М.Цветаева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«…мне имя – Марина…»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/>
              <a:t>10 октября (по новому стилю) в Москве, в семье профессора И.В.Цветаева родилась дочь Марина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Татьяна\Рабочий стол\М.Цветаева\Марина Цветаева\сканирование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08242" y="1643050"/>
            <a:ext cx="282269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Марина Цветаева и Сергей Эфрон</a:t>
            </a:r>
            <a:endParaRPr lang="ru-RU" sz="4000" dirty="0"/>
          </a:p>
        </p:txBody>
      </p:sp>
      <p:pic>
        <p:nvPicPr>
          <p:cNvPr id="2050" name="Picture 2" descr="C:\Documents and Settings\Татьяна\Рабочий стол\М.Цветаева\Марина Цветаева\сканирова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2710" y="1546860"/>
            <a:ext cx="3408218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«Он необычайно и благородно красив, он прекрасен внешне и внутренне…»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/>
              <a:t>    (Из письма М.Цветаевой В.В.Розанову).         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Татьяна\Рабочий стол\М.Цветаева\Марина Цветаева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6094" y="1785925"/>
            <a:ext cx="6482054" cy="4105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Церковь в Москве, где венчались М.Цветаева и С.Эфрон. 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тьяна\Рабочий стол\Сценарий вечера о М.Цветаевой\Слайды о Праге\S60001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571612"/>
            <a:ext cx="6357982" cy="4429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Чехия. Прага.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49.radikal.ru/i124/1304/81/62575a25184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Любимая Таруса на Оке…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В эмиграции она написала в рассказе «Хлыстовки»: «Я бы хотела лежать на тарусском хлыстовском кладбище, под кустом бузины, в одной из тех могил с серебряным голубем, где растет самая красная и крупная в наших местах земляника. Но если это несбыточно, если не только мне там не лежать, но и кладбища того уж нет, я бы хотела, чтобы на одном из тех холмов, которыми Кирилловны шли к нам в Песочное, а мы к ним в Тарусу, поставили, с тарусской каменоломни, камень: «Здесь хотела бы лежать Марина Цветаева».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Завещание Марины Цветаевой…</a:t>
            </a:r>
            <a:endParaRPr lang="ru-RU" sz="4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307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«Моим стихам…настанет свой черед».                            (М.Цветаева)</vt:lpstr>
      <vt:lpstr>Биография и творчество</vt:lpstr>
      <vt:lpstr>Михаил Абакумов. «Россия».</vt:lpstr>
      <vt:lpstr>«…мне имя – Марина…»</vt:lpstr>
      <vt:lpstr>Марина Цветаева и Сергей Эфрон</vt:lpstr>
      <vt:lpstr>Церковь в Москве, где венчались М.Цветаева и С.Эфрон. </vt:lpstr>
      <vt:lpstr>Чехия. Прага.</vt:lpstr>
      <vt:lpstr>Любимая Таруса на Оке…</vt:lpstr>
      <vt:lpstr>Завещание Марины Цветаевой…</vt:lpstr>
      <vt:lpstr>Символический камень в Тарусе.</vt:lpstr>
      <vt:lpstr>Памятник Цветаевой в Тарусе</vt:lpstr>
      <vt:lpstr>Использованные источники</vt:lpstr>
      <vt:lpstr>Автор презентации –Лазаренко Т.А., учитель МБОУ «Клюквинская СОШИ» Верхнекетского района Томской области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26</cp:revision>
  <dcterms:created xsi:type="dcterms:W3CDTF">2013-10-25T13:42:18Z</dcterms:created>
  <dcterms:modified xsi:type="dcterms:W3CDTF">2013-11-04T13:36:41Z</dcterms:modified>
</cp:coreProperties>
</file>