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9" r:id="rId5"/>
    <p:sldId id="257" r:id="rId6"/>
    <p:sldId id="258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6/65/Russian_Federation_(orthographic_projection).sv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f/f3/Flag_of_Russia.sv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http://900igr.net/datas/prazdniki/Konstitutsija/0003-003-Konstitutsija-Rossijskoj-Federatsii-eto-osnovnoj-zakon-nashe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488831" cy="518457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3968" y="6021288"/>
            <a:ext cx="4032448" cy="83671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ГБОУ «Адыгейская республиканская гимназия»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                        Презентацию подготовила: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                                   учитель русского языка и литературы</a:t>
            </a:r>
          </a:p>
          <a:p>
            <a:pPr algn="ctr"/>
            <a:r>
              <a:rPr lang="ru-RU" sz="1200" dirty="0" err="1" smtClean="0">
                <a:solidFill>
                  <a:srgbClr val="C00000"/>
                </a:solidFill>
              </a:rPr>
              <a:t>Куадже</a:t>
            </a:r>
            <a:r>
              <a:rPr lang="ru-RU" sz="1200" dirty="0" smtClean="0">
                <a:solidFill>
                  <a:srgbClr val="C00000"/>
                </a:solidFill>
              </a:rPr>
              <a:t> А.Ш.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г. Майкоп, 2013.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http://900igr.net/datas/pravo/Prava-i-svobody-grazhdan/0005-005-Konstitutsija-Rossijskoj-Federatsi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48883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File:Russian Federation (orthographic projection)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196752"/>
            <a:ext cx="4572000" cy="3857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Россия — священная наша держава,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Россия — любимая наша страна.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Могучая воля, великая слава —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Твоё достоянье на все времена!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Славься, Отечество наше свободное,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Братских народов союз вековой,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Предками данная мудрость народная!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Славься, страна! Мы гордимся тобой!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От южных морей до полярного края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Раскинулись наши леса и поля.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Одна ты на свете! Одна ты такая —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Хранимая Богом родная земля!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196752"/>
            <a:ext cx="44999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Славься, Отечество наше свободное,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Братских народов союз вековой,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Предками данная мудрость народная!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Славься, страна! Мы гордимся тобой!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Широкий простор для мечты и для жизни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Грядущие нам открывают года.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Нам силу даёт наша верность Отчизне.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Так было, так есть и так будет всегда!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Славься, Отечество наше свободное,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Братских народов союз вековой,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Предками данная мудрость народная!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Славься, страна! Мы гордимся тобой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32656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 Гимн России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569115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Музыка А. Александрова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Слова С. Михалкова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0" name="Picture 6" descr="File:Flag of Russia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7488831" cy="51845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3231953" y="1628800"/>
            <a:ext cx="26800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белый </a:t>
            </a:r>
            <a:r>
              <a:rPr lang="ru-RU" b="1" dirty="0" smtClean="0">
                <a:solidFill>
                  <a:schemeClr val="accent1"/>
                </a:solidFill>
              </a:rPr>
              <a:t>цвет – </a:t>
            </a:r>
            <a:r>
              <a:rPr lang="ru-RU" b="1" dirty="0" smtClean="0">
                <a:solidFill>
                  <a:srgbClr val="0070C0"/>
                </a:solidFill>
              </a:rPr>
              <a:t>Отечество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3138" y="3244334"/>
            <a:ext cx="2457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синий цвет – </a:t>
            </a:r>
            <a:r>
              <a:rPr lang="ru-RU" b="1" dirty="0" smtClean="0">
                <a:solidFill>
                  <a:srgbClr val="C00000"/>
                </a:solidFill>
              </a:rPr>
              <a:t>Верность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72793" y="4869160"/>
            <a:ext cx="2398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красный </a:t>
            </a:r>
            <a:r>
              <a:rPr lang="ru-RU" dirty="0" smtClean="0">
                <a:solidFill>
                  <a:schemeClr val="accent1"/>
                </a:solidFill>
              </a:rPr>
              <a:t>цвет - </a:t>
            </a:r>
            <a:r>
              <a:rPr lang="ru-RU" b="1" dirty="0" smtClean="0">
                <a:solidFill>
                  <a:schemeClr val="bg1"/>
                </a:solidFill>
              </a:rPr>
              <a:t>Отвага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http://img-fotki.yandex.ru/get/3602/badanov-vadim2007.7/0_2c2f2_82d50410_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488832" cy="518457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325398"/>
            <a:ext cx="936955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Двуглавый орёл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был и остаётся символом власти, силы, мудрости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 descr="Система управления РФ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488831" cy="51125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827584" y="1316037"/>
            <a:ext cx="3744416" cy="39417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Много, много лет назад,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Как нам люди говорят,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Был придуман Он -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Конституции Закон,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И с тех пор за годом год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Его чествует народ,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3595678" cy="39417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 За мораль и за порядок,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И не страшен нам упадок,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Кто законы соблюдает,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Тот, конечно, уважает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Конституцию, страну,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Родину свою одну!</a:t>
            </a:r>
          </a:p>
          <a:p>
            <a:endParaRPr lang="ru-RU" dirty="0"/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052736"/>
            <a:ext cx="3384376" cy="52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1.Право на учебу.</a:t>
            </a:r>
            <a:endParaRPr lang="ru-RU" sz="2800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2. Право на отдых между уроками.</a:t>
            </a:r>
            <a:endParaRPr lang="ru-RU" sz="2800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3.Право на каникулы.</a:t>
            </a:r>
            <a:endParaRPr lang="ru-RU" sz="2800" b="1" dirty="0" smtClean="0">
              <a:solidFill>
                <a:srgbClr val="0070C0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+mj-lt"/>
                <a:ea typeface="Times New Roman" pitchFamily="18" charset="0"/>
                <a:cs typeface="Arial" pitchFamily="34" charset="0"/>
              </a:rPr>
              <a:t>4.Право на занятия в кружках и секциях</a:t>
            </a:r>
            <a:r>
              <a:rPr lang="ru-RU" sz="2800" dirty="0" smtClean="0">
                <a:solidFill>
                  <a:srgbClr val="0070C0"/>
                </a:solidFill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 </a:t>
            </a:r>
            <a:endParaRPr lang="ru-RU" sz="2800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Каждый имеет право на образование – статья 43</a:t>
            </a:r>
            <a:endParaRPr lang="ru-RU" sz="2800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1052736"/>
            <a:ext cx="3456384" cy="52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Уважать друг друга.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Культурно вести себя.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Ходить опрятным.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Выполнять устав </a:t>
            </a: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школы.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В Конституции записаны и обязанности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54606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Arial" pitchFamily="34" charset="0"/>
              </a:rPr>
              <a:t>Права и обязанности школьников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138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Асечка!</dc:creator>
  <cp:lastModifiedBy>Эля</cp:lastModifiedBy>
  <cp:revision>29</cp:revision>
  <dcterms:created xsi:type="dcterms:W3CDTF">2013-08-28T12:08:01Z</dcterms:created>
  <dcterms:modified xsi:type="dcterms:W3CDTF">2013-12-11T12:57:52Z</dcterms:modified>
</cp:coreProperties>
</file>