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3" r:id="rId3"/>
    <p:sldId id="265" r:id="rId4"/>
    <p:sldId id="258" r:id="rId5"/>
    <p:sldId id="256" r:id="rId6"/>
    <p:sldId id="262" r:id="rId7"/>
    <p:sldId id="261" r:id="rId8"/>
    <p:sldId id="267" r:id="rId9"/>
    <p:sldId id="266" r:id="rId10"/>
    <p:sldId id="259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img_url=http://www.yaplakal.com/uploads/previews/post-2-13394451443609.jpg&amp;uinfo=sw-1345-sh-627-fw-1120-fh-448-pd-1&amp;text=%D0%A0%D1%83%D1%81%D1%8C.%20%D0%A0%D0%BE%D1%81%D1%81%D0%B8%D1%8F.%20%D0%A0%D0%BE%D1%81%D1%81%D0%B8%D1%8F%D0%BD%D0%B5%20%D0%BA%D0%B0%D1%80%D1%82%D0%B8%D0%BD%D0%BA%D0%B8&amp;noreask=1&amp;pos=3&amp;lr=1093&amp;rpt=simage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img_url=http://img15.nnm.ru/8/9/a/a/c/3437e831c628a106a1d5278c13a.jpg&amp;uinfo=sw-1345-sh-627-fw-1120-fh-448-pd-1&amp;p=6&amp;text=%D0%A0%D1%83%D1%81%D1%8C.%20%D0%A0%D0%BE%D1%81%D1%81%D0%B8%D1%8F.%20%D0%A0%D0%BE%D1%81%D1%81%D0%B8%D1%8F%D0%BD%D0%B5%20%D0%BA%D0%B0%D1%80%D1%82%D0%B8%D0%BD%D0%BA%D0%B8&amp;noreask=1&amp;pos=180&amp;rpt=simage&amp;lr=109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img_url=http://podelu.su/wp-content/uploads/2009/08/f35db4150276.jpg&amp;uinfo=sw-1345-sh-627-fw-1120-fh-448-pd-1&amp;p=2&amp;text=%D0%A0%D1%83%D1%81%D1%8C.%20%D0%A0%D0%BE%D1%81%D1%81%D0%B8%D1%8F.%20%D0%A0%D0%BE%D1%81%D1%81%D0%B8%D1%8F%D0%BD%D0%B5%20%D0%BA%D0%B0%D1%80%D1%82%D0%B8%D0%BD%D0%BA%D0%B8&amp;noreask=1&amp;pos=80&amp;rpt=simage&amp;lr=1093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za.zubr.in.ua/wp-content/images/2012/11/image0d17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79208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021288"/>
            <a:ext cx="3744416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C000"/>
                </a:solidFill>
              </a:rPr>
              <a:t>ГБОУ «Адыгейская республиканская гимназия»</a:t>
            </a:r>
          </a:p>
          <a:p>
            <a:pPr algn="ctr"/>
            <a:r>
              <a:rPr lang="ru-RU" sz="1200" dirty="0" smtClean="0">
                <a:solidFill>
                  <a:srgbClr val="FFC000"/>
                </a:solidFill>
              </a:rPr>
              <a:t>                         Презентацию подготовила:</a:t>
            </a:r>
          </a:p>
          <a:p>
            <a:pPr algn="ctr"/>
            <a:r>
              <a:rPr lang="ru-RU" sz="1200" dirty="0" smtClean="0">
                <a:solidFill>
                  <a:srgbClr val="FFC000"/>
                </a:solidFill>
              </a:rPr>
              <a:t>                учитель русского языка и литературы</a:t>
            </a:r>
          </a:p>
          <a:p>
            <a:pPr algn="ctr"/>
            <a:r>
              <a:rPr lang="ru-RU" sz="1200" dirty="0" err="1" smtClean="0">
                <a:solidFill>
                  <a:srgbClr val="FFC000"/>
                </a:solidFill>
              </a:rPr>
              <a:t>Куадже</a:t>
            </a:r>
            <a:r>
              <a:rPr lang="ru-RU" sz="1200" dirty="0" smtClean="0">
                <a:solidFill>
                  <a:srgbClr val="FFC000"/>
                </a:solidFill>
              </a:rPr>
              <a:t> А.Ш.</a:t>
            </a:r>
            <a:endParaRPr lang="ru-RU" sz="1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5-tub-ru.yandex.net/i?id=258742815-06-72&amp;n=21">
            <a:hlinkClick r:id="rId2" tgtFrame="&quot;_blank&quot;"/>
          </p:cNvPr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11560" y="620688"/>
            <a:ext cx="784887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5-tub-ru.yandex.net/i?id=276307912-61-72&amp;n=21">
            <a:hlinkClick r:id="rId2" tgtFrame="&quot;_blank&quot;"/>
          </p:cNvPr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11560" y="692696"/>
            <a:ext cx="784887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s801.userapi.com/u69426970/104556620/x_e5a98c7f.jpg">
            <a:hlinkClick r:id="rId2"/>
          </p:cNvPr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39552" y="548680"/>
            <a:ext cx="79928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oldskiller.comnwww.moldskiller.com/uploads/posts/2010-09/1285604816_1285593137_1285533778_pavel-rizhenko-03.jpg">
            <a:hlinkClick r:id="rId2"/>
          </p:cNvPr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39552" y="764704"/>
            <a:ext cx="79928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usich.moy.su/_ph/18/2/498005746.gif">
            <a:hlinkClick r:id="rId2"/>
          </p:cNvPr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39552" y="476672"/>
            <a:ext cx="7992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254.imageshack.us/img254/1046/russiamap1.jpg">
            <a:hlinkClick r:id="rId2"/>
          </p:cNvPr>
          <p:cNvPicPr/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7544" y="404664"/>
            <a:ext cx="828091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orum.ribca.net/ibf_new/uploads/1210071633/gallery_218_50926.jpg">
            <a:hlinkClick r:id="rId2"/>
          </p:cNvPr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39552" y="548680"/>
            <a:ext cx="799288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8-tub-ru.yandex.net/i?id=96671816-05-72&amp;n=21">
            <a:hlinkClick r:id="rId2" tgtFrame="&quot;_blank&quot;"/>
          </p:cNvPr>
          <p:cNvPicPr/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11560" y="620688"/>
            <a:ext cx="78488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assets0.mmm-tasty.ru/9407343967/assets/att/dd/9b/2649317_51015_3985787_2330.jpg">
            <a:hlinkClick r:id="rId2"/>
          </p:cNvPr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39552" y="692696"/>
            <a:ext cx="79928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oreninform.ru/upload/iblock/71f/pole.jpg">
            <a:hlinkClick r:id="rId2"/>
          </p:cNvPr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39552" y="548680"/>
            <a:ext cx="79208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19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Асечка!</dc:creator>
  <cp:lastModifiedBy>Эля</cp:lastModifiedBy>
  <cp:revision>24</cp:revision>
  <dcterms:created xsi:type="dcterms:W3CDTF">2013-03-15T08:58:04Z</dcterms:created>
  <dcterms:modified xsi:type="dcterms:W3CDTF">2013-11-14T20:11:42Z</dcterms:modified>
</cp:coreProperties>
</file>