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9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7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91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7140-1EE4-4018-AE12-74F5C0E172B8}" type="datetimeFigureOut">
              <a:rPr lang="ru-RU" smtClean="0"/>
              <a:t>18.03.2013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E443-BE6C-43C0-968C-D46E9BDB2D6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7140-1EE4-4018-AE12-74F5C0E172B8}" type="datetimeFigureOut">
              <a:rPr lang="ru-RU" smtClean="0"/>
              <a:t>18.03.2013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E443-BE6C-43C0-968C-D46E9BDB2D6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7140-1EE4-4018-AE12-74F5C0E172B8}" type="datetimeFigureOut">
              <a:rPr lang="ru-RU" smtClean="0"/>
              <a:t>18.03.2013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E443-BE6C-43C0-968C-D46E9BDB2D6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7140-1EE4-4018-AE12-74F5C0E172B8}" type="datetimeFigureOut">
              <a:rPr lang="ru-RU" smtClean="0"/>
              <a:t>18.03.2013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E443-BE6C-43C0-968C-D46E9BDB2D6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7140-1EE4-4018-AE12-74F5C0E172B8}" type="datetimeFigureOut">
              <a:rPr lang="ru-RU" smtClean="0"/>
              <a:t>18.03.2013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E443-BE6C-43C0-968C-D46E9BDB2D6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7140-1EE4-4018-AE12-74F5C0E172B8}" type="datetimeFigureOut">
              <a:rPr lang="ru-RU" smtClean="0"/>
              <a:t>18.03.2013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E443-BE6C-43C0-968C-D46E9BDB2D6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7140-1EE4-4018-AE12-74F5C0E172B8}" type="datetimeFigureOut">
              <a:rPr lang="ru-RU" smtClean="0"/>
              <a:t>18.03.2013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E443-BE6C-43C0-968C-D46E9BDB2D6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7140-1EE4-4018-AE12-74F5C0E172B8}" type="datetimeFigureOut">
              <a:rPr lang="ru-RU" smtClean="0"/>
              <a:t>18.03.2013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E443-BE6C-43C0-968C-D46E9BDB2D6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7140-1EE4-4018-AE12-74F5C0E172B8}" type="datetimeFigureOut">
              <a:rPr lang="ru-RU" smtClean="0"/>
              <a:t>18.03.2013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E443-BE6C-43C0-968C-D46E9BDB2D6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7140-1EE4-4018-AE12-74F5C0E172B8}" type="datetimeFigureOut">
              <a:rPr lang="ru-RU" smtClean="0"/>
              <a:t>18.03.2013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E443-BE6C-43C0-968C-D46E9BDB2D6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7140-1EE4-4018-AE12-74F5C0E172B8}" type="datetimeFigureOut">
              <a:rPr lang="ru-RU" smtClean="0"/>
              <a:t>18.03.2013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E443-BE6C-43C0-968C-D46E9BDB2D6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E7140-1EE4-4018-AE12-74F5C0E172B8}" type="datetimeFigureOut">
              <a:rPr lang="ru-RU" smtClean="0"/>
              <a:t>18.03.2013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DE443-BE6C-43C0-968C-D46E9BDB2D6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82;%20&#1083;&#1080;&#1085;&#1077;&#1081;&#1082;&#1077;\01.%20&#1042;&#1080;&#1074;&#1072;&#1090;,%20&#1050;&#1086;&#1088;&#1086;&#1083;&#1100;!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82;%20&#1083;&#1080;&#1085;&#1077;&#1081;&#1082;&#1077;\01%20-%20&#1040;&#1088;&#1083;&#1077;&#1082;&#1080;&#1085;&#1086;%20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&#1082;%20&#1083;&#1080;&#1085;&#1077;&#1081;&#1082;&#1077;\&#1058;&#1072;&#1090;&#1100;&#1103;&#1085;&#1072;%20&#1044;&#1086;&#1088;&#1086;&#1085;&#1080;&#1085;&#1072;%20-%20&#1042;&#1099;%20&#1083;&#1102;&#1073;&#1080;&#1090;&#1077;%20&#1090;&#1077;&#1072;&#1090;&#1088;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7056" y="4303455"/>
            <a:ext cx="849694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Жизнь- как пьеса; не то важно, длинна ли она, а то, хорошо ли она сыграна.</a:t>
            </a:r>
          </a:p>
          <a:p>
            <a:pPr algn="r"/>
            <a:r>
              <a:rPr lang="ru-R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Луций Сенека</a:t>
            </a:r>
            <a:endParaRPr lang="ru-RU" sz="4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23" name="Picture 3" descr="http://3.bp.blogspot.com/_W0qlg--0baE/TK2MIX6unBI/AAAAAAAAAeA/5xXVNL7hEm4/s400/nb_pinacoteca_rubens_the_death_of_seneca_prado_detai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04664"/>
            <a:ext cx="3810000" cy="29527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01. Виват, Король!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540568" y="328498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37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8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919008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Театру, который достиг совершенства, уже ничто не может помочь.</a:t>
            </a:r>
          </a:p>
          <a:p>
            <a:pPr algn="r"/>
            <a:r>
              <a:rPr lang="ru-RU" sz="4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Николай Акимов.</a:t>
            </a:r>
            <a:endParaRPr lang="ru-RU" sz="4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0" name="Picture 2" descr="http://www.st-petersburg-reisen.de/files/260/gallery/1131/large/1063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3409"/>
            <a:ext cx="6732240" cy="505599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919008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Театр- не отображающее зеркало, а увеличивающее стекло.</a:t>
            </a:r>
          </a:p>
          <a:p>
            <a:pPr algn="r"/>
            <a:r>
              <a:rPr lang="ru-RU" sz="4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В.Маяковский</a:t>
            </a:r>
            <a:endParaRPr lang="ru-RU" sz="4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6" name="Picture 2" descr="http://sibtehproekt.ru/news/105/big/a0kxn7sp02bjrocijw8c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6516216" cy="4893759"/>
          </a:xfrm>
          <a:prstGeom prst="rect">
            <a:avLst/>
          </a:prstGeom>
          <a:noFill/>
        </p:spPr>
      </p:pic>
      <p:pic>
        <p:nvPicPr>
          <p:cNvPr id="4" name="01 - Арлекино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88424" y="299695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3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687901"/>
            <a:ext cx="91440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Публика ходит в театр смотреть хорошее исполнение хороших пьес, а не самую пьесу: пьесу можно и прочесть.</a:t>
            </a:r>
          </a:p>
          <a:p>
            <a:pPr algn="r"/>
            <a:r>
              <a:rPr lang="ru-RU" sz="4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Островский</a:t>
            </a:r>
            <a:endParaRPr lang="ru-RU" sz="4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2" name="Picture 2" descr="http://vospitatel177.ucoz.ru/_si/0/3951879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171400"/>
            <a:ext cx="5820865" cy="388843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hathow.ru/wp-content/uploads/Teatr-s-nutr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4874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2456795"/>
            <a:ext cx="914400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Театр живет не блеском огней, роскошью декораций и костюмов, эффектными мизансценами, а идеями драматурга. Изъян в идее пьесы нельзя ничем закрыть. Никакая театральная мишура не поможет.</a:t>
            </a:r>
          </a:p>
          <a:p>
            <a:pPr algn="r"/>
            <a:r>
              <a:rPr lang="ru-R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4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таниславский</a:t>
            </a:r>
            <a:endParaRPr lang="ru-RU" sz="4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72677"/>
            <a:ext cx="914400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Театр поучает так, как этого не сделать в толстой книге.</a:t>
            </a:r>
          </a:p>
          <a:p>
            <a:pPr algn="r"/>
            <a:r>
              <a:rPr lang="ru-RU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Вольтер</a:t>
            </a:r>
            <a:endParaRPr lang="ru-RU" sz="5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 descr="http://priemmsk.mirtc.ru/photo/1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6586303" cy="429309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raduga-turs.ru/images/com_sobi2/gallery/8/8_image_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8061017" cy="602128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3072348"/>
            <a:ext cx="91440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два способа живо заинтересовать публику в театре: при помощи великого или правдивого. Великое захватывает массы, правдивое подкупает отдельных лиц.</a:t>
            </a:r>
          </a:p>
          <a:p>
            <a:pPr algn="r"/>
            <a:r>
              <a:rPr lang="ru-RU" sz="4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Гюго В.</a:t>
            </a:r>
            <a:endParaRPr lang="ru-RU" sz="4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iles.in-road.ru/69cc85cb8548ed2eaadadd27af40a33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52120" cy="678254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" y="4919008"/>
            <a:ext cx="914399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Единственный царь и владыка сцены- талантливый артист.</a:t>
            </a:r>
          </a:p>
          <a:p>
            <a:pPr algn="r"/>
            <a:r>
              <a:rPr lang="ru-R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Станиславский</a:t>
            </a:r>
            <a:endParaRPr lang="ru-RU" sz="4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919008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сцене человек должен быть на ступеньке выше, чем в жизни.</a:t>
            </a:r>
          </a:p>
          <a:p>
            <a:pPr algn="r"/>
            <a:r>
              <a:rPr lang="ru-RU" sz="4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Берне Л.</a:t>
            </a:r>
            <a:endParaRPr lang="ru-RU" sz="4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http://s49.radikal.ru/i126/0912/a3/73f8d1906ab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7288985" cy="486916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ockart.ru/upload/iblock/70c/79583102_77357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6725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4919008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Актера нельзя воспитать и обучить, если не воспитать в нем человека.</a:t>
            </a:r>
          </a:p>
          <a:p>
            <a:pPr algn="r"/>
            <a:r>
              <a:rPr lang="ru-RU" sz="4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Ермолова М.</a:t>
            </a:r>
            <a:endParaRPr lang="ru-RU" sz="4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uralstudent.ru/images/com_jdirectory/Uchebnyi_teatr_EGT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70294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4919008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Велик тот артист, который заставляет зрителей забыть о деталях.</a:t>
            </a:r>
          </a:p>
          <a:p>
            <a:pPr algn="r"/>
            <a:r>
              <a:rPr lang="ru-RU" sz="4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Сара Бернар</a:t>
            </a:r>
            <a:endParaRPr lang="ru-RU" sz="4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34342"/>
            <a:ext cx="9144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Театр- фрагмент жизни в рамке рампы.</a:t>
            </a:r>
          </a:p>
          <a:p>
            <a:pPr algn="r"/>
            <a:r>
              <a:rPr lang="ru-RU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Илья Шевелев</a:t>
            </a:r>
            <a:endParaRPr lang="ru-RU" sz="4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460" name="Picture 4" descr="http://russianclub.ge/images/stories/_dsc032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171400"/>
            <a:ext cx="6162920" cy="410445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75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bri.ru/uploads/posts/2011-04/1302608583_02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68345" cy="510705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3687901"/>
            <a:ext cx="91440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Актер должен заставить публику забыть о существовании автора, о существовании режиссера и даже о существовании актера.</a:t>
            </a:r>
          </a:p>
          <a:p>
            <a:pPr algn="r"/>
            <a:r>
              <a:rPr lang="ru-RU" sz="4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 Скофилд</a:t>
            </a:r>
            <a:endParaRPr lang="ru-RU" sz="4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ude.ru/upload/iblock/e0c/e0c4a637f26bf59b3256f4c9217b338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13542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4303455"/>
            <a:ext cx="9144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Неважно, плачешь ли ты на самом деле. Важно, чтоб зрители верили, что ты плачешь.</a:t>
            </a:r>
          </a:p>
          <a:p>
            <a:pPr algn="r"/>
            <a:r>
              <a:rPr lang="ru-RU" sz="4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Ингрид Бергман</a:t>
            </a:r>
            <a:endParaRPr lang="ru-RU" sz="4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303455"/>
            <a:ext cx="9144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Актерское мастерство- это прежде всего способность удерживать от кашля полный зал.</a:t>
            </a:r>
          </a:p>
          <a:p>
            <a:pPr algn="r"/>
            <a:r>
              <a:rPr lang="ru-RU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Ралф</a:t>
            </a:r>
            <a:r>
              <a:rPr lang="ru-R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Ричардсон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6866" name="Picture 2" descr="http://pbtn.ysu.ru/wp-content/uploads/2010/07/14_tob_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5868144" cy="450207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919008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Получаю письма: «Помогите стать артистом». Отвечаю: «Бог поможет»</a:t>
            </a:r>
          </a:p>
          <a:p>
            <a:pPr algn="r"/>
            <a:r>
              <a:rPr lang="ru-RU" sz="4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Фаина Раневская</a:t>
            </a:r>
            <a:endParaRPr lang="ru-RU" sz="4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5842" name="Picture 2" descr="http://admin.1-tula.ru/userfiles/file/1b(27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6516216" cy="489375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excursionsearch.com/upload/showplace_photo/333/14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384629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2967335"/>
            <a:ext cx="91440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«Жемчуг, который я буду носить в первом акте, должен быть настоящим». – «Все будет настоящим- и жемчуг в первом действии, и яд в последнем».</a:t>
            </a:r>
          </a:p>
          <a:p>
            <a:pPr algn="r"/>
            <a:r>
              <a:rPr lang="ru-RU" sz="4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Автор неизвестен</a:t>
            </a:r>
            <a:endParaRPr lang="ru-RU" sz="4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103674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Театр- это такая кафедра, с которой можно много сказать миру добра.</a:t>
            </a:r>
          </a:p>
          <a:p>
            <a:pPr algn="r"/>
            <a:r>
              <a:rPr lang="ru-RU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Н.В. Гоголь</a:t>
            </a:r>
            <a:endParaRPr lang="ru-RU" sz="36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8434" name="Picture 2" descr="http://www.opruweplanken.nl/wordpress/wp-content/uploads/2008/10/speech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560" y="-171400"/>
            <a:ext cx="5472608" cy="496183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75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fedpress.ru/sites/fedpress/files/amorozova/news/1339165104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05350" cy="3143250"/>
          </a:xfrm>
          <a:prstGeom prst="rect">
            <a:avLst/>
          </a:prstGeom>
          <a:noFill/>
        </p:spPr>
      </p:pic>
      <p:pic>
        <p:nvPicPr>
          <p:cNvPr id="17410" name="Picture 2" descr="http://content.onliner.by/forum/236/a9a/93081/800x800/77770624a1c83beafb1246f0cbce53b1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700808"/>
            <a:ext cx="2634630" cy="260085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509120"/>
            <a:ext cx="889248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Театр- высшая инстанция для решения жизненных вопросов.</a:t>
            </a:r>
          </a:p>
          <a:p>
            <a:pPr algn="r"/>
            <a:r>
              <a:rPr lang="ru-R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Александр Иванович Герцен</a:t>
            </a:r>
            <a:endParaRPr lang="ru-RU" sz="4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75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861048"/>
            <a:ext cx="914400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Театр должен просвещать ум. Он должен наполнять своим светом наш мозг.</a:t>
            </a:r>
          </a:p>
          <a:p>
            <a:pPr algn="r"/>
            <a:r>
              <a:rPr lang="ru-R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Ромен Роллан</a:t>
            </a:r>
            <a:endParaRPr lang="ru-RU" sz="4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386" name="Picture 2" descr="http://infoaleks.com/images/travel/105/1175d39b77761e266e8a31721864bc0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64088" cy="402849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75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72348"/>
            <a:ext cx="91440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Если бы смысл театра был только в развлекательном зрелище, быть может, и не стоило бы класть в него столько труда. Но театр есть искусство отражать жизнь.</a:t>
            </a:r>
          </a:p>
          <a:p>
            <a:pPr algn="r"/>
            <a:r>
              <a:rPr lang="ru-RU" sz="4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Станиславский</a:t>
            </a:r>
            <a:endParaRPr lang="ru-RU" sz="4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362" name="Picture 2" descr="http://www.nrgblog.ru/file/46_49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67250" cy="303847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75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303455"/>
            <a:ext cx="914400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Земля- это огромный театр, в котором одна и та же трагедия играется под различными названиями.</a:t>
            </a:r>
          </a:p>
          <a:p>
            <a:pPr algn="r"/>
            <a:r>
              <a:rPr lang="ru-R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Вольтер</a:t>
            </a:r>
            <a:endParaRPr lang="ru-RU" sz="4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338" name="Picture 2" descr="http://www.diletant.ru/upload/medialibrary/d0b/d0baf7947f33f4c2f624c375facb87e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5" y="-243408"/>
            <a:ext cx="8103264" cy="424847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919008"/>
            <a:ext cx="914400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Скучен театр, когда на сцене видишь не людей, а актеров.</a:t>
            </a:r>
          </a:p>
          <a:p>
            <a:pPr algn="r"/>
            <a:r>
              <a:rPr lang="ru-R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В.О. Ключевский</a:t>
            </a:r>
            <a:endParaRPr lang="ru-RU" sz="4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314" name="Picture 2" descr="http://www.webturizm.ru/news/pics/945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3408"/>
            <a:ext cx="6228184" cy="466483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Татьяна Доронина - Вы любите театр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 advClick="0" advTm="1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0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4435</TotalTime>
  <Words>415</Words>
  <Application>Microsoft Office PowerPoint</Application>
  <PresentationFormat>Экран (4:3)</PresentationFormat>
  <Paragraphs>46</Paragraphs>
  <Slides>24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Илья</dc:creator>
  <cp:lastModifiedBy>Илья</cp:lastModifiedBy>
  <cp:revision>46</cp:revision>
  <dcterms:created xsi:type="dcterms:W3CDTF">2013-03-18T16:41:02Z</dcterms:created>
  <dcterms:modified xsi:type="dcterms:W3CDTF">2013-03-21T18:36:28Z</dcterms:modified>
</cp:coreProperties>
</file>