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59" r:id="rId6"/>
    <p:sldId id="260" r:id="rId7"/>
    <p:sldId id="266" r:id="rId8"/>
    <p:sldId id="267" r:id="rId9"/>
    <p:sldId id="280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F34EC-C984-43E1-8BDE-652181AE5844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332E-BCBF-4797-BACD-D4AB70C545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7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332E-BCBF-4797-BACD-D4AB70C545B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09B87F-F3C3-470B-B66C-D3C9CF00B3B2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FFA1B8-86A8-4AEE-9662-ED31099C0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muzruk.info/wp-content/uploads/2009/05/foto1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232248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latin typeface="Monotype Corsiva" pitchFamily="66" charset="0"/>
              </a:rPr>
              <a:t>Огненные песни войны</a:t>
            </a:r>
            <a:endParaRPr lang="ru-RU" sz="66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17232"/>
            <a:ext cx="3456384" cy="67248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Досугова Д.А.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91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«Катюша»</a:t>
            </a:r>
            <a:br>
              <a:rPr lang="ru-RU" dirty="0" smtClean="0"/>
            </a:br>
            <a:r>
              <a:rPr lang="ru-RU" dirty="0" smtClean="0"/>
              <a:t>поэт М. Исаковский</a:t>
            </a:r>
            <a:br>
              <a:rPr lang="ru-RU" dirty="0" smtClean="0"/>
            </a:br>
            <a:r>
              <a:rPr lang="ru-RU" dirty="0" smtClean="0"/>
              <a:t>композитор </a:t>
            </a:r>
            <a:r>
              <a:rPr lang="ru-RU" dirty="0" err="1" smtClean="0"/>
              <a:t>Блантер</a:t>
            </a:r>
            <a:endParaRPr lang="ru-RU" dirty="0"/>
          </a:p>
        </p:txBody>
      </p:sp>
      <p:pic>
        <p:nvPicPr>
          <p:cNvPr id="6" name="Рисунок 5" descr="блантер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10" y="2786058"/>
            <a:ext cx="4357718" cy="3128596"/>
          </a:xfrm>
          <a:prstGeom prst="rect">
            <a:avLst/>
          </a:prstGeom>
        </p:spPr>
      </p:pic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714620"/>
            <a:ext cx="2357454" cy="3129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 anchor="t"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Самой популярной песней М. Исаковского стала «Катюша». Стихотворение «Катюша» было написано в 1938 году . Конец тридцатых годов. Сгущаются тучи над нашими западными границами. Становится ясно, что, защищая родную землю, вот- вот примет на себя первый удар воин в зелёной фуражке- пограничник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Песня из кинофильма «Белорусский вокзал»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автор Булат Окуджава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Окуджа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74" y="2143116"/>
            <a:ext cx="4688118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43932" cy="1000148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bg1"/>
                </a:solidFill>
              </a:rPr>
              <a:t>Снимался фильм «Белорусский вокзал» Нужна была главная песня 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Режиссер</a:t>
            </a:r>
            <a:r>
              <a:rPr lang="ru-RU" dirty="0" smtClean="0">
                <a:solidFill>
                  <a:schemeClr val="bg1"/>
                </a:solidFill>
              </a:rPr>
              <a:t> фильма </a:t>
            </a:r>
            <a:r>
              <a:rPr lang="ru-RU" b="1" dirty="0" smtClean="0">
                <a:solidFill>
                  <a:schemeClr val="bg1"/>
                </a:solidFill>
              </a:rPr>
              <a:t>Андрей Смирнов</a:t>
            </a:r>
            <a:r>
              <a:rPr lang="ru-RU" dirty="0" smtClean="0">
                <a:solidFill>
                  <a:schemeClr val="bg1"/>
                </a:solidFill>
              </a:rPr>
              <a:t> считал, что это должна быть песня, которую как бы сложил участник войны, сложил в те далекие военные годы пусть и не очень умело, но искренне. Именно это оказалось весьма трудной задачей. Один за другим отвергались предлагаемые варианты </a:t>
            </a:r>
            <a:r>
              <a:rPr lang="ru-RU" b="1" dirty="0" smtClean="0">
                <a:solidFill>
                  <a:schemeClr val="bg1"/>
                </a:solidFill>
              </a:rPr>
              <a:t>песенных текстов и музыки.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Шло время. Уже была отснята добрая половина будущего фильма, а песню все никак не могли подобрать. И тогда решено было обратиться к поэту-фронтовику </a:t>
            </a:r>
            <a:r>
              <a:rPr lang="ru-RU" b="1" dirty="0" smtClean="0">
                <a:solidFill>
                  <a:schemeClr val="bg1"/>
                </a:solidFill>
              </a:rPr>
              <a:t>Булату Шалвовичу Окуджаве</a:t>
            </a:r>
            <a:r>
              <a:rPr lang="ru-RU" dirty="0" smtClean="0">
                <a:solidFill>
                  <a:schemeClr val="bg1"/>
                </a:solidFill>
              </a:rPr>
              <a:t>, автору многих замечательных песен, в том числе и о войне.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“Я приехал к нему домой, — вспоминает А. С. Смирнов, — рассказал о нашей работе и своей задумке. Булат Шалвович выслушал меня и стал отказываться: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— Не пишу я сейчас песен. Перешел на прозу. Работы уйма. Найдите кого-нибудь другого…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Окуджава взялся за песню после того, как посмотрел фильм на студии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«Дороги»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Лев </a:t>
            </a:r>
            <a:r>
              <a:rPr lang="ru-RU" dirty="0" err="1" smtClean="0">
                <a:solidFill>
                  <a:schemeClr val="bg1"/>
                </a:solidFill>
              </a:rPr>
              <a:t>Ошанин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композитор А. Новиков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баснер. Новиков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2214553"/>
            <a:ext cx="6357982" cy="4100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214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Песня была написана    вскоре после войны для театрализованной программы «Весна победная» Стала очень популярной ,мелодия песни используется во многих фильмах о войне, например. В фильме :»В бой идут одни старики»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«Соловьи»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А. Фатьянов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композитор В. Соловьёв- Седой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СОлоьёв седов, фатьяно - копия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46" y="2428868"/>
            <a:ext cx="5239408" cy="3991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644494" y="285728"/>
            <a:ext cx="8229600" cy="1143000"/>
          </a:xfrm>
        </p:spPr>
        <p:txBody>
          <a:bodyPr/>
          <a:lstStyle/>
          <a:p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2049" name="Picture 1" descr="foto1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260" y="3463862"/>
            <a:ext cx="3333750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358246" cy="3714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Песня написана была весной 1945 года, на исходе военного </a:t>
            </a:r>
            <a:r>
              <a:rPr lang="ru-RU" sz="2800" dirty="0" err="1" smtClean="0">
                <a:solidFill>
                  <a:schemeClr val="bg1"/>
                </a:solidFill>
              </a:rPr>
              <a:t>лихолетия</a:t>
            </a:r>
            <a:r>
              <a:rPr lang="ru-RU" sz="2800" dirty="0" smtClean="0">
                <a:solidFill>
                  <a:schemeClr val="bg1"/>
                </a:solidFill>
              </a:rPr>
              <a:t>, когда победа уже близка. Но война ещё не окончена. Автор песни. Поэт А. Фатьянов в шинели рядового прошагавший по трудным военным дорогам, рассказывал: «Помню фронт. В большой зелёной роще мы , солдаты. После только что затихшего боя лежим. Отряхиваясь от крупинок засыпавшей нас земли. И вдруг слышим: во всё горло. Как бы утверждая жизнь. Защёлкал соловей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«День Победы»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В. Харитонов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композитор Д. </a:t>
            </a:r>
            <a:r>
              <a:rPr lang="ru-RU" dirty="0" err="1" smtClean="0">
                <a:solidFill>
                  <a:schemeClr val="bg1"/>
                </a:solidFill>
              </a:rPr>
              <a:t>Тухманов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Харитонов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714620"/>
            <a:ext cx="4222856" cy="2571768"/>
          </a:xfrm>
          <a:prstGeom prst="rect">
            <a:avLst/>
          </a:prstGeom>
        </p:spPr>
      </p:pic>
      <p:pic>
        <p:nvPicPr>
          <p:cNvPr id="5" name="Рисунок 4" descr="Давид Тухманов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2714620"/>
            <a:ext cx="352427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22322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«Священная война»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В.И. Лебедев-Кумач композитор А.В. Александров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727402"/>
            <a:ext cx="2510230" cy="3899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43664"/>
            <a:ext cx="3666703" cy="366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Песня «День Победы» появилась на через 30 лет после того, как отгремели залпы войны. Поэт Л. Харитонов давно мечтал о такой песне. Но не находилось главной строчки, которая бы определила весь её настрой. И вдруг однажды вырвалось: «Это радость со слезами на глазах..». Да ,конечно, это же самое главное. Потом поэт вспомнил, как в 20 лет стал курсантом пехотного училища и на Волоколамском шоссе рядом с панфиловцами сдерживали фашистскую орду. Стихи сложились, а песня стала визитной карточкой праздника Победы.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14290"/>
            <a:ext cx="8358246" cy="6095070"/>
          </a:xfrm>
        </p:spPr>
        <p:txBody>
          <a:bodyPr>
            <a:noAutofit/>
          </a:bodyPr>
          <a:lstStyle/>
          <a:p>
            <a:pPr marL="720000" lvl="8" algn="just"/>
            <a:r>
              <a:rPr lang="ru-RU" sz="3200" dirty="0" smtClean="0">
                <a:solidFill>
                  <a:schemeClr val="bg1"/>
                </a:solidFill>
              </a:rPr>
              <a:t>Стихотворение «Священная война» было напечатано в газетах на третий день войны. Песня </a:t>
            </a:r>
            <a:r>
              <a:rPr lang="ru-RU" sz="3200" dirty="0" err="1" smtClean="0">
                <a:solidFill>
                  <a:schemeClr val="bg1"/>
                </a:solidFill>
              </a:rPr>
              <a:t>сочинилась</a:t>
            </a:r>
            <a:r>
              <a:rPr lang="ru-RU" sz="3200" dirty="0" smtClean="0">
                <a:solidFill>
                  <a:schemeClr val="bg1"/>
                </a:solidFill>
              </a:rPr>
              <a:t> очень быстро. Впервые её исполнили на Белорусском вокзале. Вокзал был заполнен бойцами, которые ехали на фронт. Во время исполнения песни зал словно замер. Затем шквал. Бойцы требовали исполнить песню ещё и ещё. Позже эту песню назовут эмблемой Великой Отечественной войны. А для первых слушателей это была просто песня. Для многих- последняя в жизни. 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«В землянке»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А. Сурков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композитор К. Листов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08920"/>
            <a:ext cx="2948335" cy="37907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866" y="2708921"/>
            <a:ext cx="2982030" cy="379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Стихотворение «В землянке» появилось случайно. Поэт А. Сурков написал его в письме  жене с фронта. Написал в 1941 году, в конце ноября. После очень трудного дня, когда пришлось пробиваться из окружения. В феврале 1942 года  в фронтовую редакцию пришёл композитор К. Листов и стал просить «чего-нибудь, на что можно написать песню» . У Суркова ничего не было, и он вспомнил о строках, отправленных в письме, разыскал их в блокноте, переписал  и отдал </a:t>
            </a:r>
            <a:r>
              <a:rPr lang="ru-RU" dirty="0" err="1" smtClean="0">
                <a:solidFill>
                  <a:schemeClr val="bg1"/>
                </a:solidFill>
              </a:rPr>
              <a:t>Листову</a:t>
            </a:r>
            <a:r>
              <a:rPr lang="ru-RU" dirty="0" smtClean="0">
                <a:solidFill>
                  <a:schemeClr val="bg1"/>
                </a:solidFill>
              </a:rPr>
              <a:t> Песня стала популярной. Её пели на всех фронтах: от Севастополя до Ленинграда и Полярного. Солдаты хотели не только лозунга и призыва, но и тихого ласкового слова</a:t>
            </a:r>
          </a:p>
        </p:txBody>
      </p:sp>
    </p:spTree>
    <p:extLst>
      <p:ext uri="{BB962C8B-B14F-4D97-AF65-F5344CB8AC3E}">
        <p14:creationId xmlns:p14="http://schemas.microsoft.com/office/powerpoint/2010/main" val="203845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bg1"/>
                </a:solidFill>
              </a:rPr>
              <a:t>На безымянной высоте»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М. </a:t>
            </a:r>
            <a:r>
              <a:rPr lang="ru-RU" dirty="0" err="1" smtClean="0">
                <a:solidFill>
                  <a:schemeClr val="bg1"/>
                </a:solidFill>
              </a:rPr>
              <a:t>Матусовский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композитор В. </a:t>
            </a:r>
            <a:r>
              <a:rPr lang="ru-RU" dirty="0" err="1" smtClean="0">
                <a:solidFill>
                  <a:schemeClr val="bg1"/>
                </a:solidFill>
              </a:rPr>
              <a:t>Баснер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баснер. Новиков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2586924"/>
            <a:ext cx="5357850" cy="405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5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61436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 начале шестидесятых годов на «Мосфильме» снимался фильм «Тишина» по роману Ю. Бондарева . Главная песня о тех, кто не вернулся с фронта была заказана поэту М. </a:t>
            </a:r>
            <a:r>
              <a:rPr lang="ru-RU" sz="2800" dirty="0" err="1" smtClean="0">
                <a:solidFill>
                  <a:schemeClr val="bg1"/>
                </a:solidFill>
              </a:rPr>
              <a:t>Матусовскому</a:t>
            </a:r>
            <a:r>
              <a:rPr lang="ru-RU" sz="2800" dirty="0" smtClean="0">
                <a:solidFill>
                  <a:schemeClr val="bg1"/>
                </a:solidFill>
              </a:rPr>
              <a:t> и композитору  В. </a:t>
            </a:r>
            <a:r>
              <a:rPr lang="ru-RU" sz="2800" dirty="0" err="1" smtClean="0">
                <a:solidFill>
                  <a:schemeClr val="bg1"/>
                </a:solidFill>
              </a:rPr>
              <a:t>Баснеру</a:t>
            </a:r>
            <a:r>
              <a:rPr lang="ru-RU" sz="2800" dirty="0" smtClean="0">
                <a:solidFill>
                  <a:schemeClr val="bg1"/>
                </a:solidFill>
              </a:rPr>
              <a:t>.. Оба знали о войне не понаслышке. </a:t>
            </a:r>
            <a:r>
              <a:rPr lang="ru-RU" sz="2800" dirty="0" err="1" smtClean="0">
                <a:solidFill>
                  <a:schemeClr val="bg1"/>
                </a:solidFill>
              </a:rPr>
              <a:t>Матусовский</a:t>
            </a:r>
            <a:r>
              <a:rPr lang="ru-RU" sz="2800" dirty="0" smtClean="0">
                <a:solidFill>
                  <a:schemeClr val="bg1"/>
                </a:solidFill>
              </a:rPr>
              <a:t> вспомнил , как коллега из фронтовой газеты рассказал ему о восемнадцати сибиряках, геройски воевавших под посёлком Бетлицы на Калужской земле. Суровый мотив подхватили тысячи, миллионы голосов, ведь таких посёлков и таких боёв было много.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«Песня о Москве»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поэт М. Лисянский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композитор И. Дунаевский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Дунаевский Исаак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6" y="2571744"/>
            <a:ext cx="3000396" cy="3214710"/>
          </a:xfrm>
          <a:prstGeom prst="rect">
            <a:avLst/>
          </a:prstGeom>
        </p:spPr>
      </p:pic>
      <p:pic>
        <p:nvPicPr>
          <p:cNvPr id="14" name="Рисунок 13" descr="Марк лисянски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615909"/>
            <a:ext cx="4500594" cy="33134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Песня была написана в трудное для Москвы время осенью 1941 года. Автор песни, поэт Марк Лисянский ехал через столицу на фронт. Грузовик остановился на площади Пушкина у вывески: «Редакция журнала «Новый мир». Попросив шофёра подождать, Лисянский забежал в редакцию, отдал секретарше стихотворение и поехал защищать Москву. Защитники Москвы уже тогда были уверены, что враг никогда не ступит на московские улицы. А ведь фашисты были так близко, что могли рассматривать московские улицы в бинокль.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701</Words>
  <Application>Microsoft Office PowerPoint</Application>
  <PresentationFormat>Экран (4:3)</PresentationFormat>
  <Paragraphs>26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Огненные песни войны</vt:lpstr>
      <vt:lpstr>«Священная война» поэт В.И. Лебедев-Кумач композитор А.В. Александров </vt:lpstr>
      <vt:lpstr>  </vt:lpstr>
      <vt:lpstr>«В землянке» поэт А. Сурков  композитор К. Листов</vt:lpstr>
      <vt:lpstr>Презентация PowerPoint</vt:lpstr>
      <vt:lpstr>«На безымянной высоте» поэт М. Матусовский композитор В. Баснер</vt:lpstr>
      <vt:lpstr>В начале шестидесятых годов на «Мосфильме» снимался фильм «Тишина» по роману Ю. Бондарева . Главная песня о тех, кто не вернулся с фронта была заказана поэту М. Матусовскому и композитору  В. Баснеру.. Оба знали о войне не понаслышке. Матусовский вспомнил , как коллега из фронтовой газеты рассказал ему о восемнадцати сибиряках, геройски воевавших под посёлком Бетлицы на Калужской земле. Суровый мотив подхватили тысячи, миллионы голосов, ведь таких посёлков и таких боёв было много. </vt:lpstr>
      <vt:lpstr>«Песня о Москве» поэт М. Лисянский композитор И. Дунаевский </vt:lpstr>
      <vt:lpstr>Презентация PowerPoint</vt:lpstr>
      <vt:lpstr>«Катюша» поэт М. Исаковский композитор Блантер</vt:lpstr>
      <vt:lpstr>Самой популярной песней М. Исаковского стала «Катюша». Стихотворение «Катюша» было написано в 1938 году . Конец тридцатых годов. Сгущаются тучи над нашими западными границами. Становится ясно, что, защищая родную землю, вот- вот примет на себя первый удар воин в зелёной фуражке- пограничник</vt:lpstr>
      <vt:lpstr>Песня из кинофильма «Белорусский вокзал» автор Булат Окуджава</vt:lpstr>
      <vt:lpstr>Снимался фильм «Белорусский вокзал» Нужна была главная песня </vt:lpstr>
      <vt:lpstr>«Дороги» поэт Лев Ошанин композитор А. Новиков</vt:lpstr>
      <vt:lpstr>Песня была написана    вскоре после войны для театрализованной программы «Весна победная» Стала очень популярной ,мелодия песни используется во многих фильмах о войне, например. В фильме :»В бой идут одни старики»</vt:lpstr>
      <vt:lpstr>«Соловьи» поэт А. Фатьянов композитор В. Соловьёв- Седой</vt:lpstr>
      <vt:lpstr>о</vt:lpstr>
      <vt:lpstr>Песня написана была весной 1945 года, на исходе военного лихолетия, когда победа уже близка. Но война ещё не окончена. Автор песни. Поэт А. Фатьянов в шинели рядового прошагавший по трудным военным дорогам, рассказывал: «Помню фронт. В большой зелёной роще мы , солдаты. После только что затихшего боя лежим. Отряхиваясь от крупинок засыпавшей нас земли. И вдруг слышим: во всё горло. Как бы утверждая жизнь. Защёлкал соловей</vt:lpstr>
      <vt:lpstr>«День Победы» поэт В. Харитонов композитор Д. Тухманов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Огненные песни войны</dc:title>
  <dc:creator>User</dc:creator>
  <cp:lastModifiedBy>slon</cp:lastModifiedBy>
  <cp:revision>38</cp:revision>
  <dcterms:created xsi:type="dcterms:W3CDTF">2013-04-18T12:02:21Z</dcterms:created>
  <dcterms:modified xsi:type="dcterms:W3CDTF">2013-11-11T19:26:45Z</dcterms:modified>
</cp:coreProperties>
</file>