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B34FA5-260D-4AE0-A560-2EE8164A10A8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566F7A-77D6-45F4-B770-0AEC2CC423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95" y="0"/>
            <a:ext cx="91591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7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5022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Что в море купаться, </a:t>
            </a:r>
          </a:p>
          <a:p>
            <a:r>
              <a:rPr lang="ru-RU" sz="2400" b="1" dirty="0" smtClean="0"/>
              <a:t>То </a:t>
            </a:r>
            <a:r>
              <a:rPr lang="ru-RU" sz="2400" b="1" dirty="0" err="1" smtClean="0"/>
              <a:t>Данта</a:t>
            </a:r>
            <a:r>
              <a:rPr lang="ru-RU" sz="2400" b="1" dirty="0" smtClean="0"/>
              <a:t> читать:</a:t>
            </a:r>
          </a:p>
          <a:p>
            <a:r>
              <a:rPr lang="ru-RU" sz="2400" b="1" dirty="0" smtClean="0"/>
              <a:t>Стихи его тверды и полны,</a:t>
            </a:r>
          </a:p>
          <a:p>
            <a:r>
              <a:rPr lang="ru-RU" sz="2400" b="1" dirty="0" smtClean="0"/>
              <a:t>Как моря упругие волны!</a:t>
            </a:r>
          </a:p>
          <a:p>
            <a:r>
              <a:rPr lang="ru-RU" sz="2400" b="1" dirty="0" smtClean="0"/>
              <a:t>Как сладко их смелым умом разбивать!</a:t>
            </a:r>
          </a:p>
          <a:p>
            <a:r>
              <a:rPr lang="ru-RU" sz="2400" b="1" dirty="0" smtClean="0"/>
              <a:t>Как дивно над речью глубокой</a:t>
            </a:r>
          </a:p>
          <a:p>
            <a:r>
              <a:rPr lang="ru-RU" sz="2400" b="1" dirty="0" smtClean="0"/>
              <a:t>Всплываешь ты мыслью высокой:</a:t>
            </a:r>
          </a:p>
          <a:p>
            <a:r>
              <a:rPr lang="ru-RU" sz="2400" b="1" dirty="0" smtClean="0"/>
              <a:t>Что в море купаться, то </a:t>
            </a:r>
            <a:r>
              <a:rPr lang="ru-RU" sz="2400" b="1" dirty="0" err="1" smtClean="0"/>
              <a:t>Данта</a:t>
            </a:r>
            <a:r>
              <a:rPr lang="ru-RU" sz="2400" b="1" dirty="0" smtClean="0"/>
              <a:t> читать.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                             С.П. </a:t>
            </a:r>
            <a:r>
              <a:rPr lang="ru-RU" sz="2400" b="1" dirty="0" err="1" smtClean="0"/>
              <a:t>Шевырев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546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001865" cy="36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0628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ДАНТЕ АЛИГЬЕРИ</a:t>
            </a:r>
          </a:p>
          <a:p>
            <a:pPr algn="ctr"/>
            <a:r>
              <a:rPr lang="ru-RU" b="1" i="1" dirty="0" smtClean="0"/>
              <a:t>(</a:t>
            </a:r>
            <a:r>
              <a:rPr lang="en-US" b="1" i="1" dirty="0" smtClean="0"/>
              <a:t>Dante Alighieri) (1265-1321)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55149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59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4</cp:revision>
  <dcterms:created xsi:type="dcterms:W3CDTF">2013-11-10T10:14:20Z</dcterms:created>
  <dcterms:modified xsi:type="dcterms:W3CDTF">2013-11-10T14:54:22Z</dcterms:modified>
</cp:coreProperties>
</file>