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56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3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56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4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4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325C3F-6C3B-4025-98B7-733F3961B9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0E5DA-FF95-4893-AAA1-C63D0ED9A1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8713C-BDC3-48DD-8722-BF8BE1C03A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4963D0-7424-4310-8EC8-1425E5F7E3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09293-AF3C-4939-B038-8A1197DDF3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AACCA-6E4C-48F2-AB3F-FEEC68E75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0B63D-7E46-4FF6-8348-443CDDAD49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2154E-F80A-4E43-8945-7A8FF94ADB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7FF08-3C96-4752-81EC-0C44E5B440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24E0D-2D77-4670-A480-6968CB74C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4E1D2-0006-446A-BB4A-710AAE8608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C431-D6B9-4081-8223-B61DA36284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5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5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0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60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6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C907ED-1B13-4886-9003-18803FBCF9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792163"/>
          </a:xfrm>
        </p:spPr>
        <p:txBody>
          <a:bodyPr/>
          <a:lstStyle/>
          <a:p>
            <a:r>
              <a:rPr lang="ru-RU" sz="4800"/>
              <a:t>Доклад по теме: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00213"/>
            <a:ext cx="7377112" cy="4824412"/>
          </a:xfrm>
        </p:spPr>
        <p:txBody>
          <a:bodyPr/>
          <a:lstStyle/>
          <a:p>
            <a:r>
              <a:rPr lang="ru-RU"/>
              <a:t>«Работа, проводимая в группе</a:t>
            </a:r>
          </a:p>
          <a:p>
            <a:r>
              <a:rPr lang="ru-RU"/>
              <a:t>по формированию</a:t>
            </a:r>
          </a:p>
          <a:p>
            <a:r>
              <a:rPr lang="ru-RU"/>
              <a:t>современного рабочего»</a:t>
            </a:r>
          </a:p>
          <a:p>
            <a:endParaRPr lang="ru-RU"/>
          </a:p>
          <a:p>
            <a:endParaRPr lang="ru-RU"/>
          </a:p>
          <a:p>
            <a:pPr algn="l"/>
            <a:r>
              <a:rPr lang="ru-RU"/>
              <a:t>Г.Е Аксенова</a:t>
            </a:r>
          </a:p>
          <a:p>
            <a:pPr algn="l"/>
            <a:r>
              <a:rPr lang="ru-RU" sz="2400"/>
              <a:t>Мастер п/о ГОУ НПО ПУ-11 Г. Новокузнецк</a:t>
            </a:r>
          </a:p>
          <a:p>
            <a:endParaRPr lang="ru-RU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«Сюда не идут элитные дети, Но это, пожалуй совсем не беда.</a:t>
            </a:r>
            <a:br>
              <a:rPr lang="ru-RU" sz="4000"/>
            </a:br>
            <a:r>
              <a:rPr lang="ru-RU" sz="4000"/>
              <a:t>Ведь никакая элита на свете не сможет прожить без людей труда»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386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>
                <a:solidFill>
                  <a:srgbClr val="FF0066"/>
                </a:solidFill>
              </a:rPr>
              <a:t>СПАСИБО</a:t>
            </a:r>
          </a:p>
          <a:p>
            <a:pPr>
              <a:buFont typeface="Wingdings" pitchFamily="2" charset="2"/>
              <a:buNone/>
            </a:pPr>
            <a:r>
              <a:rPr lang="ru-RU" sz="4800">
                <a:solidFill>
                  <a:srgbClr val="FF0066"/>
                </a:solidFill>
              </a:rPr>
              <a:t>          ЗА ВНИМАНИЕ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Цели и задачи работы: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Цели: Исследовать причины и тенденции влияющие на самоопределение обучающихся в осуществлении профессиональной карьеры.</a:t>
            </a:r>
          </a:p>
          <a:p>
            <a:r>
              <a:rPr lang="ru-RU" sz="2800"/>
              <a:t>Задачи: Создать максимально благоприятные условия для умственного, нравственного, физического, эстетического развития личности обучающегося.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folHlink"/>
                </a:solidFill>
              </a:rPr>
              <a:t>Социально- демографическая характеристика</a:t>
            </a:r>
            <a:r>
              <a:rPr lang="ru-RU" sz="4000"/>
              <a:t>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Профессиональное ядро родителей составляет квалифицированные рабочие, служащие и домохозяйки.</a:t>
            </a:r>
          </a:p>
          <a:p>
            <a:r>
              <a:rPr lang="ru-RU" sz="3600"/>
              <a:t>Зависимость между профессией родителей и учащимися незначительна.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Производственная практика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 мастерских работа по заказу ОАО «НКМК»</a:t>
            </a:r>
          </a:p>
          <a:p>
            <a:pPr>
              <a:lnSpc>
                <a:spcPct val="90000"/>
              </a:lnSpc>
            </a:pPr>
            <a:r>
              <a:rPr lang="ru-RU"/>
              <a:t>2и 3 курс на предприятии –соц. Партнер.</a:t>
            </a:r>
          </a:p>
          <a:p>
            <a:pPr>
              <a:lnSpc>
                <a:spcPct val="90000"/>
              </a:lnSpc>
            </a:pPr>
            <a:r>
              <a:rPr lang="ru-RU"/>
              <a:t>Преимущества: династия, платная практика, беспроцентная ссуда молодым рабочим.</a:t>
            </a:r>
          </a:p>
          <a:p>
            <a:pPr>
              <a:lnSpc>
                <a:spcPct val="90000"/>
              </a:lnSpc>
            </a:pPr>
            <a:r>
              <a:rPr lang="ru-RU"/>
              <a:t>100% трудоустройство.</a:t>
            </a:r>
          </a:p>
          <a:p>
            <a:pPr>
              <a:lnSpc>
                <a:spcPct val="90000"/>
              </a:lnSpc>
            </a:pPr>
            <a:r>
              <a:rPr lang="ru-RU"/>
              <a:t>заинтересованность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Основные правила работы с обучающимися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Наличие целей</a:t>
            </a:r>
          </a:p>
          <a:p>
            <a:pPr>
              <a:lnSpc>
                <a:spcPct val="90000"/>
              </a:lnSpc>
            </a:pPr>
            <a:r>
              <a:rPr lang="ru-RU" sz="2400"/>
              <a:t>Доброжелательность</a:t>
            </a:r>
          </a:p>
          <a:p>
            <a:pPr>
              <a:lnSpc>
                <a:spcPct val="90000"/>
              </a:lnSpc>
            </a:pPr>
            <a:r>
              <a:rPr lang="ru-RU" sz="2400"/>
              <a:t>Взаимоподдержка</a:t>
            </a:r>
          </a:p>
          <a:p>
            <a:pPr>
              <a:lnSpc>
                <a:spcPct val="90000"/>
              </a:lnSpc>
            </a:pPr>
            <a:r>
              <a:rPr lang="ru-RU" sz="2400"/>
              <a:t>Внимательность</a:t>
            </a:r>
          </a:p>
          <a:p>
            <a:pPr>
              <a:lnSpc>
                <a:spcPct val="90000"/>
              </a:lnSpc>
            </a:pPr>
            <a:r>
              <a:rPr lang="ru-RU" sz="2400"/>
              <a:t>Использование опыта</a:t>
            </a:r>
          </a:p>
          <a:p>
            <a:pPr>
              <a:lnSpc>
                <a:spcPct val="90000"/>
              </a:lnSpc>
            </a:pPr>
            <a:r>
              <a:rPr lang="ru-RU" sz="2400"/>
              <a:t>Наличие лидера</a:t>
            </a:r>
          </a:p>
          <a:p>
            <a:pPr>
              <a:lnSpc>
                <a:spcPct val="90000"/>
              </a:lnSpc>
            </a:pPr>
            <a:r>
              <a:rPr lang="ru-RU" sz="2400"/>
              <a:t>Правила (порядок)</a:t>
            </a:r>
          </a:p>
          <a:p>
            <a:pPr>
              <a:lnSpc>
                <a:spcPct val="90000"/>
              </a:lnSpc>
            </a:pPr>
            <a:r>
              <a:rPr lang="ru-RU" sz="2400"/>
              <a:t>Командный  дух</a:t>
            </a:r>
          </a:p>
          <a:p>
            <a:pPr>
              <a:lnSpc>
                <a:spcPct val="90000"/>
              </a:lnSpc>
            </a:pPr>
            <a:r>
              <a:rPr lang="ru-RU" sz="2400"/>
              <a:t>Позитивный настрой</a:t>
            </a:r>
          </a:p>
          <a:p>
            <a:pPr>
              <a:lnSpc>
                <a:spcPct val="90000"/>
              </a:lnSpc>
            </a:pPr>
            <a:r>
              <a:rPr lang="ru-RU" sz="2400"/>
              <a:t>Исполнительность</a:t>
            </a:r>
          </a:p>
          <a:p>
            <a:pPr>
              <a:lnSpc>
                <a:spcPct val="90000"/>
              </a:lnSpc>
            </a:pPr>
            <a:r>
              <a:rPr lang="ru-RU" sz="2400"/>
              <a:t>Нацеленность на результат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Отношение к образованию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Считают одну из важных ценностей</a:t>
            </a:r>
            <a:r>
              <a:rPr lang="en-US"/>
              <a:t> </a:t>
            </a:r>
            <a:r>
              <a:rPr lang="ru-RU"/>
              <a:t>жизни</a:t>
            </a:r>
          </a:p>
          <a:p>
            <a:r>
              <a:rPr lang="ru-RU"/>
              <a:t>Результаты учебы ниже своих собственных возможностей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Положение в коллективе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Вырабатывать тип поведения в коллективе</a:t>
            </a:r>
          </a:p>
          <a:p>
            <a:r>
              <a:rPr lang="ru-RU"/>
              <a:t>Развивать умение общаться</a:t>
            </a:r>
          </a:p>
          <a:p>
            <a:r>
              <a:rPr lang="ru-RU"/>
              <a:t>Оказывать существенную помощь в решении проблем</a:t>
            </a:r>
          </a:p>
          <a:p>
            <a:r>
              <a:rPr lang="ru-RU"/>
              <a:t>Организовывать коллектив</a:t>
            </a:r>
          </a:p>
          <a:p>
            <a:r>
              <a:rPr lang="ru-RU"/>
              <a:t>Не указывать и приказывать, а тактично советовать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Сведения о обучающихся  ПУ -11 оставшихся на предприятиях города</a:t>
            </a:r>
          </a:p>
        </p:txBody>
      </p:sp>
      <p:graphicFrame>
        <p:nvGraphicFramePr>
          <p:cNvPr id="14377" name="Group 41"/>
          <p:cNvGraphicFramePr>
            <a:graphicFrameLocks noGrp="1"/>
          </p:cNvGraphicFramePr>
          <p:nvPr>
            <p:ph type="tbl" idx="1"/>
          </p:nvPr>
        </p:nvGraphicFramePr>
        <p:xfrm>
          <a:off x="323850" y="1628775"/>
          <a:ext cx="8229600" cy="4910773"/>
        </p:xfrm>
        <a:graphic>
          <a:graphicData uri="http://schemas.openxmlformats.org/drawingml/2006/table">
            <a:tbl>
              <a:tblPr/>
              <a:tblGrid>
                <a:gridCol w="5543550"/>
                <a:gridCol w="1368425"/>
                <a:gridCol w="1317625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Распределены на предприятия города в(%)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2006-2007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2007-2008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Завершили обучение 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1.Направлено на работу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 Продолжили обучение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3.Призваны в ряды Российской армии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4.Другие причины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Формировать позитивные социальные установки, правовые отношения;</a:t>
            </a:r>
          </a:p>
          <a:p>
            <a:pPr>
              <a:lnSpc>
                <a:spcPct val="90000"/>
              </a:lnSpc>
            </a:pPr>
            <a:r>
              <a:rPr lang="ru-RU" sz="2400"/>
              <a:t>Развивать самостоятельность в сложных жизненных ситуациях и выбирать адекватное  для них формы поведения;</a:t>
            </a:r>
          </a:p>
          <a:p>
            <a:pPr>
              <a:lnSpc>
                <a:spcPct val="90000"/>
              </a:lnSpc>
            </a:pPr>
            <a:r>
              <a:rPr lang="ru-RU" sz="2400"/>
              <a:t>Преодолевать негативные стереотипы индивидуального и группового поведения, самовосприятия и межличностного восприятия, характерных для учащихся НПО;</a:t>
            </a:r>
          </a:p>
          <a:p>
            <a:pPr>
              <a:lnSpc>
                <a:spcPct val="90000"/>
              </a:lnSpc>
            </a:pPr>
            <a:r>
              <a:rPr lang="ru-RU" sz="2400"/>
              <a:t>Повышать самооценку и самоуважение, развивать самосознание , ответственность, волевые качества.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43</TotalTime>
  <Words>312</Words>
  <Application>Microsoft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Глобус</vt:lpstr>
      <vt:lpstr>Доклад по теме:</vt:lpstr>
      <vt:lpstr>Цели и задачи работы:</vt:lpstr>
      <vt:lpstr>Социально- демографическая характеристика.</vt:lpstr>
      <vt:lpstr>Производственная практика</vt:lpstr>
      <vt:lpstr>Основные правила работы с обучающимися</vt:lpstr>
      <vt:lpstr>Отношение к образованию</vt:lpstr>
      <vt:lpstr>Положение в коллективе</vt:lpstr>
      <vt:lpstr>Сведения о обучающихся  ПУ -11 оставшихся на предприятиях города</vt:lpstr>
      <vt:lpstr>Выводы</vt:lpstr>
      <vt:lpstr>«Сюда не идут элитные дети, Но это, пожалуй совсем не беда. Ведь никакая элита на свете не сможет прожить без людей труда»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по теме:</dc:title>
  <dc:creator>www.PHILka.RU</dc:creator>
  <cp:lastModifiedBy>1</cp:lastModifiedBy>
  <cp:revision>8</cp:revision>
  <dcterms:created xsi:type="dcterms:W3CDTF">2002-01-01T11:16:05Z</dcterms:created>
  <dcterms:modified xsi:type="dcterms:W3CDTF">2001-12-31T21:25:15Z</dcterms:modified>
</cp:coreProperties>
</file>