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  <p:sldId id="268" r:id="rId4"/>
    <p:sldId id="269" r:id="rId5"/>
    <p:sldId id="258" r:id="rId6"/>
    <p:sldId id="27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g58.imageshack.us/img58/7933/clip11c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Из истории создания</a:t>
            </a:r>
            <a:br>
              <a:rPr lang="ru-RU" sz="3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</a:br>
            <a:r>
              <a:rPr lang="ru-RU" sz="3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«Маленьких трагедий»</a:t>
            </a:r>
            <a:endParaRPr lang="ru-RU" sz="3600" b="1" i="1" dirty="0">
              <a:solidFill>
                <a:schemeClr val="tx1">
                  <a:lumMod val="65000"/>
                  <a:lumOff val="3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24036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851920" y="1412776"/>
            <a:ext cx="4572000" cy="49268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latin typeface="Constantia" pitchFamily="18" charset="0"/>
              </a:rPr>
              <a:t>В 1830 году в Болдино Пушкин написал четыре пьесы: 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latin typeface="Constantia" pitchFamily="18" charset="0"/>
              </a:rPr>
              <a:t>«Скупой рыцарь», 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latin typeface="Constantia" pitchFamily="18" charset="0"/>
              </a:rPr>
              <a:t>«Моцарт и Сальери», 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latin typeface="Constantia" pitchFamily="18" charset="0"/>
              </a:rPr>
              <a:t>«Каменный гость», 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latin typeface="Constantia" pitchFamily="18" charset="0"/>
              </a:rPr>
              <a:t>«Пир во время чумы».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b="1" i="1" dirty="0" smtClean="0">
              <a:latin typeface="Constantia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latin typeface="Constantia" pitchFamily="18" charset="0"/>
              </a:rPr>
              <a:t>В письме П.А.Плетневу Пушкин сообщал, что привез «несколько драматических сцен, или маленьких трагедий».</a:t>
            </a:r>
            <a:endParaRPr lang="ru-RU" sz="2800" b="1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836712"/>
            <a:ext cx="4258816" cy="1143000"/>
          </a:xfrm>
        </p:spPr>
        <p:txBody>
          <a:bodyPr>
            <a:noAutofit/>
          </a:bodyPr>
          <a:lstStyle/>
          <a:p>
            <a:r>
              <a:rPr lang="vi-VN" sz="2800" b="1" dirty="0" smtClean="0">
                <a:latin typeface="Constantia" pitchFamily="18" charset="0"/>
              </a:rPr>
              <a:t>Во́льфганг Амаде́й Мо́царт</a:t>
            </a:r>
            <a:r>
              <a:rPr lang="vi-VN" sz="2800" dirty="0" smtClean="0">
                <a:latin typeface="Constantia" pitchFamily="18" charset="0"/>
              </a:rPr>
              <a:t>, полное имя </a:t>
            </a:r>
            <a:r>
              <a:rPr lang="vi-VN" sz="2800" b="1" dirty="0" smtClean="0">
                <a:latin typeface="Constantia" pitchFamily="18" charset="0"/>
              </a:rPr>
              <a:t>Иога́нн Хризосто́м Во́льфганг Теофи́л </a:t>
            </a:r>
            <a:r>
              <a:rPr lang="ru-RU" sz="2800" b="1" dirty="0" smtClean="0">
                <a:latin typeface="Constantia" pitchFamily="18" charset="0"/>
              </a:rPr>
              <a:t/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vi-VN" sz="2800" b="1" dirty="0" smtClean="0">
                <a:latin typeface="Constantia" pitchFamily="18" charset="0"/>
              </a:rPr>
              <a:t>Мо́царт</a:t>
            </a:r>
            <a:r>
              <a:rPr lang="ru-RU" sz="2800" b="1" dirty="0" smtClean="0">
                <a:latin typeface="Constantia" pitchFamily="18" charset="0"/>
              </a:rPr>
              <a:t> (1756-1791)</a:t>
            </a:r>
            <a:endParaRPr lang="ru-RU" sz="2800" dirty="0">
              <a:latin typeface="Constantia" pitchFamily="18" charset="0"/>
            </a:endParaRPr>
          </a:p>
        </p:txBody>
      </p:sp>
      <p:pic>
        <p:nvPicPr>
          <p:cNvPr id="3" name="Picture 4" descr="http://www.free-scores.com/IMG/bernard-dewagtere/bernard-dewagtere_201003200739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6056" cy="6858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4572000" y="2703016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Constantia" pitchFamily="18" charset="0"/>
              </a:rPr>
              <a:t>Обладал феноменальным музыкальным слухом, памятью и способностью к импровизации. Моцарт широко признан одним из величайших композиторов: его уникальность состоит в том, что он работал во всех музыкальных формах своего времени и во всех достиг наивысшего успеха</a:t>
            </a:r>
            <a:endParaRPr lang="ru-RU" sz="2400" b="1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4618856" cy="85010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</a:rPr>
              <a:t>Антонио Сальери</a:t>
            </a:r>
            <a:br>
              <a:rPr lang="ru-RU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</a:rPr>
            </a:br>
            <a:r>
              <a:rPr lang="ru-RU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</a:rPr>
              <a:t>(1750-1825)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8" name="Picture 2" descr="http://www.lomonosov.org/paste/6164four19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76056" y="476672"/>
            <a:ext cx="4067944" cy="59046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1124744"/>
            <a:ext cx="48955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Constantia" pitchFamily="18" charset="0"/>
              </a:rPr>
              <a:t>Антонио Сальери, итальянский композитор, педагог и дирижер, написавший за свою жизнь около 40 опер, много произведений церковной музыки, ряд кантат, хоров и инструментальных сочинений, учитель Бетховена, Шуберта, Листа, был одним из наиболее знаменитых деятелей европейской музыкальной культуры рубежа XVIII—XIX вв. С именем Сальери связана большая глава в истории оперного театра Австрии, немало сделал он для музыкально-театрального искусства Италии, внес вклад и в музыкальную жизнь Парижа.</a:t>
            </a:r>
            <a:endParaRPr lang="ru-RU" sz="2000" b="1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Constantia" pitchFamily="18" charset="0"/>
              </a:rPr>
              <a:t>«Гений и злодейство». Спор о сущности творчества и различных путях служения искусству.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00808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tabLst>
                <a:tab pos="457200" algn="l"/>
              </a:tabLst>
            </a:pPr>
            <a:r>
              <a:rPr lang="ru-RU" sz="2400" b="1" i="1" dirty="0" smtClean="0">
                <a:latin typeface="Constantia" pitchFamily="18" charset="0"/>
              </a:rPr>
              <a:t>Моцарт</a:t>
            </a:r>
          </a:p>
          <a:p>
            <a:pPr marL="342900" indent="-342900" algn="ctr">
              <a:tabLst>
                <a:tab pos="457200" algn="l"/>
              </a:tabLst>
            </a:pPr>
            <a:r>
              <a:rPr lang="ru-RU" sz="2000" b="1" i="1" dirty="0" smtClean="0">
                <a:latin typeface="Constantia" pitchFamily="18" charset="0"/>
              </a:rPr>
              <a:t>(задания для 1 группы)</a:t>
            </a:r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atin typeface="Constantia" pitchFamily="18" charset="0"/>
              </a:rPr>
              <a:t>Как Моцарт относится к жизни, к миро­порядку?</a:t>
            </a:r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atin typeface="Constantia" pitchFamily="18" charset="0"/>
              </a:rPr>
              <a:t>Что свидетельствует о славе Моцарта? </a:t>
            </a:r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atin typeface="Constantia" pitchFamily="18" charset="0"/>
              </a:rPr>
              <a:t>Как Сальери отзывается о Моцарте — человеке и композиторе? Как Моцарт относится к своему творче­ству, что говорит о служителях искусства?</a:t>
            </a:r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atin typeface="Constantia" pitchFamily="18" charset="0"/>
              </a:rPr>
              <a:t>Как Моцарт отвечает на вопрос: может ли гений совершить злодейство?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1700808"/>
            <a:ext cx="40679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tabLst>
                <a:tab pos="457200" algn="l"/>
              </a:tabLst>
            </a:pPr>
            <a:r>
              <a:rPr lang="ru-RU" sz="2400" b="1" i="1" dirty="0" smtClean="0">
                <a:latin typeface="Constantia" pitchFamily="18" charset="0"/>
              </a:rPr>
              <a:t>Сальери</a:t>
            </a:r>
          </a:p>
          <a:p>
            <a:pPr marL="342900" indent="-342900" algn="ctr">
              <a:tabLst>
                <a:tab pos="457200" algn="l"/>
              </a:tabLst>
            </a:pPr>
            <a:r>
              <a:rPr lang="ru-RU" sz="2000" b="1" i="1" dirty="0" smtClean="0">
                <a:latin typeface="Constantia" pitchFamily="18" charset="0"/>
              </a:rPr>
              <a:t>(задания для 2 группы)</a:t>
            </a:r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atin typeface="Constantia" pitchFamily="18" charset="0"/>
              </a:rPr>
              <a:t>Почему Сальери завидует Моцарту?</a:t>
            </a:r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atin typeface="Constantia" pitchFamily="18" charset="0"/>
              </a:rPr>
              <a:t>Как Сальери пытается «оправдать» свое преступление, почему нельзя принять его доводы?</a:t>
            </a:r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atin typeface="Constantia" pitchFamily="18" charset="0"/>
              </a:rPr>
              <a:t>Что доказал Сальери злодейством, к какому выводу он приходит?</a:t>
            </a:r>
            <a:endParaRPr lang="ru-RU" sz="2000" b="1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РЕКВИЕМ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 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85860"/>
            <a:ext cx="77867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[</a:t>
            </a:r>
            <a:r>
              <a:rPr lang="ru-RU" sz="2800" b="1" dirty="0" smtClean="0">
                <a:latin typeface="Bookman Old Style" pitchFamily="18" charset="0"/>
              </a:rPr>
              <a:t>от первого слова латинского текста: </a:t>
            </a:r>
            <a:r>
              <a:rPr lang="ru-RU" sz="2800" b="1" dirty="0" err="1" smtClean="0">
                <a:latin typeface="Bookman Old Style" pitchFamily="18" charset="0"/>
              </a:rPr>
              <a:t>reguiem</a:t>
            </a:r>
            <a:r>
              <a:rPr lang="ru-RU" sz="2800" b="1" dirty="0" smtClean="0">
                <a:latin typeface="Bookman Old Style" pitchFamily="18" charset="0"/>
              </a:rPr>
              <a:t> </a:t>
            </a:r>
            <a:r>
              <a:rPr lang="ru-RU" sz="2800" b="1" dirty="0" err="1" smtClean="0">
                <a:latin typeface="Bookman Old Style" pitchFamily="18" charset="0"/>
              </a:rPr>
              <a:t>aeternam</a:t>
            </a:r>
            <a:r>
              <a:rPr lang="ru-RU" sz="2800" b="1" dirty="0" smtClean="0">
                <a:latin typeface="Bookman Old Style" pitchFamily="18" charset="0"/>
              </a:rPr>
              <a:t> </a:t>
            </a:r>
            <a:r>
              <a:rPr lang="ru-RU" sz="2800" b="1" dirty="0" err="1" smtClean="0">
                <a:latin typeface="Bookman Old Style" pitchFamily="18" charset="0"/>
              </a:rPr>
              <a:t>dona</a:t>
            </a:r>
            <a:r>
              <a:rPr lang="ru-RU" sz="2800" b="1" dirty="0" smtClean="0">
                <a:latin typeface="Bookman Old Style" pitchFamily="18" charset="0"/>
              </a:rPr>
              <a:t> </a:t>
            </a:r>
            <a:r>
              <a:rPr lang="ru-RU" sz="2800" b="1" dirty="0" err="1" smtClean="0">
                <a:latin typeface="Bookman Old Style" pitchFamily="18" charset="0"/>
              </a:rPr>
              <a:t>eis</a:t>
            </a:r>
            <a:r>
              <a:rPr lang="ru-RU" sz="2800" b="1" dirty="0" smtClean="0">
                <a:latin typeface="Bookman Old Style" pitchFamily="18" charset="0"/>
              </a:rPr>
              <a:t> - покой вечный дай им] 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atin typeface="Bookman Old Style" pitchFamily="18" charset="0"/>
              </a:rPr>
              <a:t>В католической церкви: заупокойное богослужение. 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atin typeface="Bookman Old Style" pitchFamily="18" charset="0"/>
              </a:rPr>
              <a:t>Музыкальное оркестрово-хоровое произведение траурного характера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belcanto.ru/media/images/composition/121105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42976" y="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Constantia" pitchFamily="18" charset="0"/>
              </a:rPr>
              <a:t>М.А.Врубель. Иллюстрация к трагедии Пушкина"Моцарт и Сальери" .</a:t>
            </a:r>
            <a:endParaRPr lang="ru-RU" sz="2400" b="1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321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Constantia</vt:lpstr>
      <vt:lpstr>Тема Office</vt:lpstr>
      <vt:lpstr>Презентация PowerPoint</vt:lpstr>
      <vt:lpstr>Из истории создания «Маленьких трагедий»</vt:lpstr>
      <vt:lpstr>Во́льфганг Амаде́й Мо́царт, полное имя Иога́нн Хризосто́м Во́льфганг Теофи́л  Мо́царт (1756-1791)</vt:lpstr>
      <vt:lpstr>Антонио Сальери (1750-1825) </vt:lpstr>
      <vt:lpstr>«Гений и злодейство». Спор о сущности творчества и различных путях служения искусству.</vt:lpstr>
      <vt:lpstr>РЕКВИЕМ 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Поэма «Цыганы».Черты романтизма в произведении. </dc:title>
  <dc:creator>user</dc:creator>
  <cp:lastModifiedBy>user</cp:lastModifiedBy>
  <cp:revision>28</cp:revision>
  <dcterms:created xsi:type="dcterms:W3CDTF">2013-10-21T19:19:24Z</dcterms:created>
  <dcterms:modified xsi:type="dcterms:W3CDTF">2013-11-10T19:09:09Z</dcterms:modified>
</cp:coreProperties>
</file>