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0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8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2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6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0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3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5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1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48F8-2625-4B66-985E-5E0D21CD3467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3B0B-8FF8-4237-AD05-C2CD0EC0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0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40" y="0"/>
            <a:ext cx="91706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7684" y="19888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177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2182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Литература эпохи Возрождения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41277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Любовные сонеты Франческо Петрарки (1304—1374) открыли глубину внутреннего мира человека, богатство его эмоциональной жизни. В XIV—XVI веке итальянская литература пережила расцвет — лирика Петрарки, новеллы Джованни Боккаччо (1313—1375), политические трактаты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Никколо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Макиавелли (1469—1527) поэмы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Лудовико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Ариосто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(1474—1533) и Торквато Тассо (1544—1595), выдвинули её в число «классических» (наряду с древнегреческой и древнеримской) литератур для других стран.</a:t>
            </a:r>
          </a:p>
        </p:txBody>
      </p:sp>
    </p:spTree>
    <p:extLst>
      <p:ext uri="{BB962C8B-B14F-4D97-AF65-F5344CB8AC3E}">
        <p14:creationId xmlns:p14="http://schemas.microsoft.com/office/powerpoint/2010/main" val="33433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40" y="0"/>
            <a:ext cx="91706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7684" y="19888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177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21827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Музыкальное искусство эпохи Возрождения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250450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Появляются различные жанры светского музыкального искусства —  баллада, мадригал.  Эпоха Возрождения завершается появлением новых музыкальных жанров — сольной песни, кантаты, оратории и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оперы,балет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01923"/>
            <a:ext cx="388302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4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40" y="0"/>
            <a:ext cx="91706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7684" y="19888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177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21827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эпоху Возрождения идеальным человеком считалась универсальная, всесторонне развитая личность, сочетающая в себе дарование ученого и художника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Такой личностью можно считать великого художника и ученого Леонардо да Винчи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25045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324" y="0"/>
            <a:ext cx="91706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7684" y="19888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177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218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ЗАКРЕПЛЕНИЕ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3829" y="125282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252824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Заполни лакуны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1. Возрождение-это появление вновь, возобновление, ……. после периода упадка, разрушения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2. Хронологические рамки эпохи Возрождения - 14-….. вв.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3. В эпохе Возрождения выделяют три периода: Раннее Возрождение, ………., Позднее Возрождение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Сандро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Боттичелли – это представитель ……Возрождения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5. Возрождение по-французски ……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 эпоху Возрождения идеальным человеком считалась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………,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всесторонне развитая личность, сочетающая в себе дарование ученого и художника.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217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BEST</cp:lastModifiedBy>
  <cp:revision>21</cp:revision>
  <dcterms:created xsi:type="dcterms:W3CDTF">2013-11-10T08:33:44Z</dcterms:created>
  <dcterms:modified xsi:type="dcterms:W3CDTF">2013-11-10T11:08:10Z</dcterms:modified>
</cp:coreProperties>
</file>