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9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0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8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3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62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6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0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3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05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1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640" y="0"/>
            <a:ext cx="91706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27684" y="19888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1772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1585"/>
            <a:ext cx="8964488" cy="672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30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BEST</cp:lastModifiedBy>
  <cp:revision>18</cp:revision>
  <dcterms:created xsi:type="dcterms:W3CDTF">2013-11-10T08:33:44Z</dcterms:created>
  <dcterms:modified xsi:type="dcterms:W3CDTF">2013-11-10T10:47:20Z</dcterms:modified>
</cp:coreProperties>
</file>