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59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0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8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53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62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66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80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93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05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1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048F8-2625-4B66-985E-5E0D21CD346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3B0B-8FF8-4237-AD05-C2CD0EC0B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20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640" y="0"/>
            <a:ext cx="91706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27684" y="198884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1772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30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</dc:creator>
  <cp:lastModifiedBy>BEST</cp:lastModifiedBy>
  <cp:revision>17</cp:revision>
  <dcterms:created xsi:type="dcterms:W3CDTF">2013-11-10T08:33:44Z</dcterms:created>
  <dcterms:modified xsi:type="dcterms:W3CDTF">2013-11-10T10:45:46Z</dcterms:modified>
</cp:coreProperties>
</file>