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2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3548" y="28483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Сандро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Боттичелли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17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8454" y="5805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Симонетта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Виспуччи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577"/>
            <a:ext cx="2843808" cy="338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5" y="980728"/>
            <a:ext cx="3749675" cy="4541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16</cp:revision>
  <dcterms:created xsi:type="dcterms:W3CDTF">2013-11-10T08:33:44Z</dcterms:created>
  <dcterms:modified xsi:type="dcterms:W3CDTF">2013-11-10T10:43:58Z</dcterms:modified>
</cp:coreProperties>
</file>