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0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8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2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6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0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3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5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1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0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7684" y="1988840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Эпоха Возрождения.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Общая характеристика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385650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Учитель русского языка и литературы ОШ І-ІІІ ст. №1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Г. Снежное Донецкой области</a:t>
            </a:r>
          </a:p>
          <a:p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Растворова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С.А.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0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7667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70080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Цели    </a:t>
            </a:r>
            <a:endParaRPr lang="en-US" dirty="0" smtClean="0"/>
          </a:p>
          <a:p>
            <a:r>
              <a:rPr lang="ru-RU" dirty="0" smtClean="0"/>
              <a:t>   -познакомить учащихся с характеристикой эпохи  Возрождения, с выдающимися художниками данного периода; помочь понять величие этого времени, раскрыть гуманистический характер новой культуры;</a:t>
            </a:r>
          </a:p>
          <a:p>
            <a:r>
              <a:rPr lang="ru-RU" dirty="0" smtClean="0"/>
              <a:t>               -развивать умение выбирать главное при конспектировании, сравнивать полученную информацию, делать выводы;</a:t>
            </a:r>
          </a:p>
          <a:p>
            <a:r>
              <a:rPr lang="ru-RU" dirty="0" smtClean="0"/>
              <a:t>               -формировать самообразовательную ,коммуникативную, социальную компетенции учащихся, культуру устного и письменного  ответа;</a:t>
            </a:r>
          </a:p>
          <a:p>
            <a:r>
              <a:rPr lang="ru-RU" dirty="0" smtClean="0"/>
              <a:t>               -формировать эстетический вкус подростков, гуманистические идеалы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8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Средние века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4320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Господствующая роль религии и церкви в обществе. Человек рассматривается как греховное существо, требующее прежде всего спасения души, очищения перед Богом. Роль искусства в основном рассматривается как способ прославить Бога. Церкви же приписывается роль единственного посредника между людьми и Богом. Задача, чтобы человек почувствовал себя песчинкой, ничтожным  созданием.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3" y="1412776"/>
            <a:ext cx="4029075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11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Рыцарская культура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Рыцарский кодекс отражен в жанрах литературы, возникающие в средние века. Эти жанры создают культ Прекрасной Дамы, высоких чувств, благородства, воинской доблести.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7828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23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185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4</cp:revision>
  <dcterms:created xsi:type="dcterms:W3CDTF">2013-11-10T08:33:44Z</dcterms:created>
  <dcterms:modified xsi:type="dcterms:W3CDTF">2013-11-10T09:10:27Z</dcterms:modified>
</cp:coreProperties>
</file>