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9" r:id="rId3"/>
    <p:sldId id="257" r:id="rId4"/>
    <p:sldId id="259" r:id="rId5"/>
    <p:sldId id="270" r:id="rId6"/>
    <p:sldId id="271" r:id="rId7"/>
    <p:sldId id="260" r:id="rId8"/>
    <p:sldId id="261" r:id="rId9"/>
    <p:sldId id="262" r:id="rId10"/>
    <p:sldId id="272" r:id="rId11"/>
    <p:sldId id="263" r:id="rId12"/>
    <p:sldId id="264" r:id="rId13"/>
    <p:sldId id="265" r:id="rId14"/>
    <p:sldId id="266" r:id="rId15"/>
    <p:sldId id="273" r:id="rId16"/>
    <p:sldId id="274" r:id="rId17"/>
    <p:sldId id="267" r:id="rId18"/>
    <p:sldId id="268" r:id="rId19"/>
  </p:sldIdLst>
  <p:sldSz cx="9144000" cy="6858000" type="screen4x3"/>
  <p:notesSz cx="6858000" cy="9144000"/>
  <p:custDataLst>
    <p:tags r:id="rId20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59" autoAdjust="0"/>
    <p:restoredTop sz="94725" autoAdjust="0"/>
  </p:normalViewPr>
  <p:slideViewPr>
    <p:cSldViewPr>
      <p:cViewPr varScale="1">
        <p:scale>
          <a:sx n="52" d="100"/>
          <a:sy n="52" d="100"/>
        </p:scale>
        <p:origin x="-1002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C8CFF-53AD-4E63-94A5-B3767847C72C}" type="datetimeFigureOut">
              <a:rPr lang="ru-RU" smtClean="0"/>
              <a:pPr/>
              <a:t>12.01.2014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8FE47-EE35-47BA-8A39-D504DA5FBB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C8CFF-53AD-4E63-94A5-B3767847C72C}" type="datetimeFigureOut">
              <a:rPr lang="ru-RU" smtClean="0"/>
              <a:pPr/>
              <a:t>12.01.2014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8FE47-EE35-47BA-8A39-D504DA5FBB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C8CFF-53AD-4E63-94A5-B3767847C72C}" type="datetimeFigureOut">
              <a:rPr lang="ru-RU" smtClean="0"/>
              <a:pPr/>
              <a:t>12.01.2014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8FE47-EE35-47BA-8A39-D504DA5FBB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C8CFF-53AD-4E63-94A5-B3767847C72C}" type="datetimeFigureOut">
              <a:rPr lang="ru-RU" smtClean="0"/>
              <a:pPr/>
              <a:t>12.01.2014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8FE47-EE35-47BA-8A39-D504DA5FBB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C8CFF-53AD-4E63-94A5-B3767847C72C}" type="datetimeFigureOut">
              <a:rPr lang="ru-RU" smtClean="0"/>
              <a:pPr/>
              <a:t>12.01.2014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8FE47-EE35-47BA-8A39-D504DA5FBB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C8CFF-53AD-4E63-94A5-B3767847C72C}" type="datetimeFigureOut">
              <a:rPr lang="ru-RU" smtClean="0"/>
              <a:pPr/>
              <a:t>12.01.2014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8FE47-EE35-47BA-8A39-D504DA5FBB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C8CFF-53AD-4E63-94A5-B3767847C72C}" type="datetimeFigureOut">
              <a:rPr lang="ru-RU" smtClean="0"/>
              <a:pPr/>
              <a:t>12.01.2014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8FE47-EE35-47BA-8A39-D504DA5FBB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C8CFF-53AD-4E63-94A5-B3767847C72C}" type="datetimeFigureOut">
              <a:rPr lang="ru-RU" smtClean="0"/>
              <a:pPr/>
              <a:t>12.01.2014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8FE47-EE35-47BA-8A39-D504DA5FBB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C8CFF-53AD-4E63-94A5-B3767847C72C}" type="datetimeFigureOut">
              <a:rPr lang="ru-RU" smtClean="0"/>
              <a:pPr/>
              <a:t>12.01.2014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8FE47-EE35-47BA-8A39-D504DA5FBB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C8CFF-53AD-4E63-94A5-B3767847C72C}" type="datetimeFigureOut">
              <a:rPr lang="ru-RU" smtClean="0"/>
              <a:pPr/>
              <a:t>12.01.2014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8FE47-EE35-47BA-8A39-D504DA5FBB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C8CFF-53AD-4E63-94A5-B3767847C72C}" type="datetimeFigureOut">
              <a:rPr lang="ru-RU" smtClean="0"/>
              <a:pPr/>
              <a:t>12.01.2014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8FE47-EE35-47BA-8A39-D504DA5FBB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C8CFF-53AD-4E63-94A5-B3767847C72C}" type="datetimeFigureOut">
              <a:rPr lang="ru-RU" smtClean="0"/>
              <a:pPr/>
              <a:t>12.01.2014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78FE47-EE35-47BA-8A39-D504DA5FBB5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48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ВОДА-ИСТОЧНИК ЖИЗНИ</a:t>
            </a:r>
            <a:endParaRPr lang="ru-RU" sz="4800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Классный час в 3 «А» классе</a:t>
            </a:r>
          </a:p>
          <a:p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ОКУ С(К)О школа–интернат 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VIII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вида №5» г. Курска</a:t>
            </a:r>
          </a:p>
          <a:p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классный руководитель </a:t>
            </a:r>
          </a:p>
          <a:p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Козарезова Ольга Юрьевна</a:t>
            </a:r>
            <a:endParaRPr lang="ru-RU" sz="24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 descr="imgpreview (14)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12500" b="12500"/>
          <a:stretch>
            <a:fillRect/>
          </a:stretch>
        </p:blipFill>
        <p:spPr>
          <a:xfrm>
            <a:off x="1142976" y="642917"/>
            <a:ext cx="7215238" cy="5411429"/>
          </a:xfr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imgpreview (2)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72" r="72"/>
          <a:stretch>
            <a:fillRect/>
          </a:stretch>
        </p:blipFill>
        <p:spPr>
          <a:xfrm>
            <a:off x="1792288" y="612775"/>
            <a:ext cx="5422918" cy="4067189"/>
          </a:xfrm>
        </p:spPr>
      </p:pic>
      <p:sp>
        <p:nvSpPr>
          <p:cNvPr id="7" name="Текст 6"/>
          <p:cNvSpPr>
            <a:spLocks noGrp="1"/>
          </p:cNvSpPr>
          <p:nvPr>
            <p:ph type="body" sz="half" idx="2"/>
          </p:nvPr>
        </p:nvSpPr>
        <p:spPr>
          <a:xfrm>
            <a:off x="1792288" y="4857760"/>
            <a:ext cx="5780108" cy="1000132"/>
          </a:xfrm>
        </p:spPr>
        <p:txBody>
          <a:bodyPr>
            <a:noAutofit/>
          </a:bodyPr>
          <a:lstStyle/>
          <a:p>
            <a:pPr algn="ctr"/>
            <a:r>
              <a:rPr lang="ru-RU" sz="60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РЕКА</a:t>
            </a:r>
            <a:endParaRPr lang="ru-RU" sz="60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imgpreview (4)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5646" r="5646"/>
          <a:stretch>
            <a:fillRect/>
          </a:stretch>
        </p:blipFill>
        <p:spPr/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000636"/>
            <a:ext cx="5486400" cy="928694"/>
          </a:xfrm>
        </p:spPr>
        <p:txBody>
          <a:bodyPr>
            <a:noAutofit/>
          </a:bodyPr>
          <a:lstStyle/>
          <a:p>
            <a:pPr algn="ctr"/>
            <a:r>
              <a:rPr lang="ru-RU" sz="60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ВОДОПАД</a:t>
            </a:r>
            <a:endParaRPr lang="ru-RU" sz="60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imgpreview (8)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575" r="575"/>
          <a:stretch>
            <a:fillRect/>
          </a:stretch>
        </p:blipFill>
        <p:spPr/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929198"/>
            <a:ext cx="5486400" cy="857256"/>
          </a:xfrm>
        </p:spPr>
        <p:txBody>
          <a:bodyPr>
            <a:noAutofit/>
          </a:bodyPr>
          <a:lstStyle/>
          <a:p>
            <a:pPr algn="ctr"/>
            <a:r>
              <a:rPr lang="ru-RU" sz="60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РУЧЕЙ</a:t>
            </a:r>
            <a:endParaRPr lang="ru-RU" sz="60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726130"/>
          </a:xfrm>
        </p:spPr>
        <p:txBody>
          <a:bodyPr>
            <a:normAutofit/>
          </a:bodyPr>
          <a:lstStyle/>
          <a:p>
            <a:r>
              <a:rPr lang="ru-RU" sz="96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ВОДА – ЭТО ЖИЗНЬ !</a:t>
            </a:r>
            <a:endParaRPr lang="ru-RU" sz="9600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imgpreview (11)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4213" b="4213"/>
          <a:stretch>
            <a:fillRect/>
          </a:stretch>
        </p:blipFill>
        <p:spPr>
          <a:xfrm>
            <a:off x="1071537" y="612774"/>
            <a:ext cx="7428487" cy="5571366"/>
          </a:xfrm>
        </p:spPr>
      </p:pic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5429264"/>
            <a:ext cx="5486400" cy="571504"/>
          </a:xfrm>
        </p:spPr>
        <p:txBody>
          <a:bodyPr>
            <a:normAutofit/>
          </a:bodyPr>
          <a:lstStyle/>
          <a:p>
            <a:pPr algn="ctr"/>
            <a:r>
              <a:rPr lang="ru-RU" sz="2800" b="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ВОДА  –  ИСТОЧНИК  ЖИЗНИ</a:t>
            </a:r>
            <a:endParaRPr lang="ru-RU" sz="2800" b="0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imgpreview (3)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72" r="72"/>
          <a:stretch>
            <a:fillRect/>
          </a:stretch>
        </p:blipFill>
        <p:spPr>
          <a:xfrm>
            <a:off x="1214414" y="357166"/>
            <a:ext cx="6500858" cy="4875644"/>
          </a:xfrm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54692"/>
          </a:xfrm>
        </p:spPr>
        <p:txBody>
          <a:bodyPr>
            <a:normAutofit/>
          </a:bodyPr>
          <a:lstStyle/>
          <a:p>
            <a:r>
              <a:rPr lang="ru-RU" sz="88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ВОДУ НУЖНО БЕРЕЧЬ !</a:t>
            </a:r>
            <a:endParaRPr lang="ru-RU" sz="8800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511816"/>
          </a:xfrm>
        </p:spPr>
        <p:txBody>
          <a:bodyPr>
            <a:normAutofit/>
          </a:bodyPr>
          <a:lstStyle/>
          <a:p>
            <a:r>
              <a:rPr lang="ru-RU" sz="48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СПАСИБО ЗА ВНИМАНИЕ !</a:t>
            </a:r>
            <a:endParaRPr lang="ru-RU" sz="48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85800" y="428605"/>
            <a:ext cx="7772400" cy="1143007"/>
          </a:xfrm>
        </p:spPr>
        <p:txBody>
          <a:bodyPr/>
          <a:lstStyle/>
          <a:p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Цели занятия:</a:t>
            </a: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371600" y="1500174"/>
            <a:ext cx="6400800" cy="4500594"/>
          </a:xfrm>
        </p:spPr>
        <p:txBody>
          <a:bodyPr>
            <a:noAutofit/>
          </a:bodyPr>
          <a:lstStyle/>
          <a:p>
            <a:pPr algn="l">
              <a:buFont typeface="Arial" pitchFamily="34" charset="0"/>
              <a:buChar char="•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уточнять и расширять знания детей о воде и о том, как человек её использует;</a:t>
            </a:r>
          </a:p>
          <a:p>
            <a:pPr algn="l"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показать значение воды в жизни живой природы;</a:t>
            </a:r>
          </a:p>
          <a:p>
            <a:pPr algn="l"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развивать наблюдательность, внимание, память, логическое мышление, умение принимать игровую ситуацию и участвовать в ней;</a:t>
            </a:r>
          </a:p>
          <a:p>
            <a:pPr algn="l"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воспитывать бережное отношение к воде.</a:t>
            </a:r>
            <a:endParaRPr lang="ru-RU" sz="2800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imgpreview (1)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72" r="72"/>
          <a:stretch>
            <a:fillRect/>
          </a:stretch>
        </p:blipFill>
        <p:spPr>
          <a:xfrm>
            <a:off x="1428728" y="714356"/>
            <a:ext cx="6858048" cy="5143536"/>
          </a:xfrm>
        </p:spPr>
      </p:pic>
      <p:sp>
        <p:nvSpPr>
          <p:cNvPr id="3" name="Содержимое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algn="ctr">
              <a:buNone/>
              <a:defRPr/>
            </a:pPr>
            <a:endParaRPr lang="ru-RU" sz="4000" dirty="0" smtClean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Содержимое 15" descr="imgpreview (10)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857752" y="928670"/>
            <a:ext cx="3286148" cy="4387864"/>
          </a:xfrm>
        </p:spPr>
      </p:pic>
      <p:pic>
        <p:nvPicPr>
          <p:cNvPr id="18" name="Содержимое 17" descr="imgpreview (9).jpg"/>
          <p:cNvPicPr>
            <a:picLocks noGrp="1" noChangeAspect="1"/>
          </p:cNvPicPr>
          <p:nvPr>
            <p:ph sz="half" idx="1"/>
          </p:nvPr>
        </p:nvPicPr>
        <p:blipFill>
          <a:blip r:embed="rId3" cstate="print"/>
          <a:stretch>
            <a:fillRect/>
          </a:stretch>
        </p:blipFill>
        <p:spPr>
          <a:xfrm>
            <a:off x="857224" y="928670"/>
            <a:ext cx="2500329" cy="4433917"/>
          </a:xfrm>
        </p:spPr>
      </p:pic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Для чего человеку вода</a:t>
            </a:r>
            <a:endParaRPr lang="ru-RU" sz="6000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Содержимое 4" descr="i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285720" y="1928802"/>
            <a:ext cx="4211019" cy="3066276"/>
          </a:xfrm>
        </p:spPr>
      </p:pic>
      <p:pic>
        <p:nvPicPr>
          <p:cNvPr id="6" name="Содержимое 5" descr="i (2)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429124" y="1928802"/>
            <a:ext cx="4500594" cy="3000396"/>
          </a:xfrm>
        </p:spPr>
      </p:pic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Для чего человеку вода</a:t>
            </a:r>
            <a:endParaRPr lang="ru-RU" sz="6000" dirty="0"/>
          </a:p>
        </p:txBody>
      </p:sp>
      <p:pic>
        <p:nvPicPr>
          <p:cNvPr id="5" name="Содержимое 4" descr="i (1)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100202" y="2285992"/>
            <a:ext cx="4412963" cy="2928958"/>
          </a:xfrm>
        </p:spPr>
      </p:pic>
      <p:pic>
        <p:nvPicPr>
          <p:cNvPr id="6" name="Содержимое 5" descr="i (3)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5143503" y="2214554"/>
            <a:ext cx="3326495" cy="3042526"/>
          </a:xfr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e1e4022c9b20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28596" y="1142984"/>
            <a:ext cx="4166476" cy="4714908"/>
          </a:xfrm>
        </p:spPr>
      </p:pic>
      <p:pic>
        <p:nvPicPr>
          <p:cNvPr id="6" name="Содержимое 5" descr="NatureScenes_Animals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714876" y="1142984"/>
            <a:ext cx="3920342" cy="4714908"/>
          </a:xfrm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imgpreview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10577" b="10577"/>
          <a:stretch>
            <a:fillRect/>
          </a:stretch>
        </p:blipFill>
        <p:spPr>
          <a:xfrm>
            <a:off x="1792287" y="612774"/>
            <a:ext cx="5564729" cy="4173547"/>
          </a:xfrm>
        </p:spPr>
      </p:pic>
      <p:sp>
        <p:nvSpPr>
          <p:cNvPr id="7" name="Текст 6"/>
          <p:cNvSpPr>
            <a:spLocks noGrp="1"/>
          </p:cNvSpPr>
          <p:nvPr>
            <p:ph type="body" sz="half" idx="2"/>
          </p:nvPr>
        </p:nvSpPr>
        <p:spPr>
          <a:xfrm>
            <a:off x="1792288" y="5000636"/>
            <a:ext cx="5486400" cy="857256"/>
          </a:xfrm>
        </p:spPr>
        <p:txBody>
          <a:bodyPr>
            <a:noAutofit/>
          </a:bodyPr>
          <a:lstStyle/>
          <a:p>
            <a:pPr algn="ctr"/>
            <a:r>
              <a:rPr lang="ru-RU" sz="48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МОРЕ</a:t>
            </a:r>
            <a:endParaRPr lang="ru-RU" sz="4800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КАК ВОДА ПОПАДАЕТ В КРАН</a:t>
            </a:r>
            <a:endParaRPr lang="ru-RU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Содержимое 7" descr="tass_512663_1340012910_full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507706" y="1600200"/>
            <a:ext cx="3937588" cy="4525963"/>
          </a:xfrm>
        </p:spPr>
      </p:pic>
      <p:pic>
        <p:nvPicPr>
          <p:cNvPr id="9" name="Содержимое 8" descr="Изображение-060-150x150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786314" y="1643050"/>
            <a:ext cx="3929090" cy="4500594"/>
          </a:xfrm>
        </p:spPr>
      </p:pic>
    </p:spTree>
  </p:cSld>
  <p:clrMapOvr>
    <a:masterClrMapping/>
  </p:clrMapOvr>
  <p:transition>
    <p:pull dir="lu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SECTOMILLISECCONVERTED" val="1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56&quot;/&gt;&lt;/object&gt;&lt;object type=&quot;3&quot; unique_id=&quot;10005&quot;&gt;&lt;property id=&quot;20148&quot; value=&quot;5&quot;/&gt;&lt;property id=&quot;20300&quot; value=&quot;Slide 2&quot;/&gt;&lt;property id=&quot;20307&quot; value=&quot;257&quot;/&gt;&lt;/object&gt;&lt;/object&gt;&lt;/object&gt;&lt;/database&gt;"/>
</p:tagLst>
</file>

<file path=ppt/theme/theme1.xml><?xml version="1.0" encoding="utf-8"?>
<a:theme xmlns:a="http://schemas.openxmlformats.org/drawingml/2006/main" name="4-2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4-2</Template>
  <TotalTime>189</TotalTime>
  <Words>116</Words>
  <Application>Microsoft Office PowerPoint</Application>
  <PresentationFormat>Экран (4:3)</PresentationFormat>
  <Paragraphs>21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4-2</vt:lpstr>
      <vt:lpstr>ВОДА-ИСТОЧНИК ЖИЗНИ</vt:lpstr>
      <vt:lpstr>Цели занятия:</vt:lpstr>
      <vt:lpstr>Слайд 3</vt:lpstr>
      <vt:lpstr>Слайд 4</vt:lpstr>
      <vt:lpstr>Для чего человеку вода</vt:lpstr>
      <vt:lpstr>Для чего человеку вода</vt:lpstr>
      <vt:lpstr>Слайд 7</vt:lpstr>
      <vt:lpstr>Слайд 8</vt:lpstr>
      <vt:lpstr>КАК ВОДА ПОПАДАЕТ В КРАН</vt:lpstr>
      <vt:lpstr>Слайд 10</vt:lpstr>
      <vt:lpstr>Слайд 11</vt:lpstr>
      <vt:lpstr>Слайд 12</vt:lpstr>
      <vt:lpstr>Слайд 13</vt:lpstr>
      <vt:lpstr>ВОДА – ЭТО ЖИЗНЬ !</vt:lpstr>
      <vt:lpstr>Слайд 15</vt:lpstr>
      <vt:lpstr>ВОДА  –  ИСТОЧНИК  ЖИЗНИ</vt:lpstr>
      <vt:lpstr>ВОДУ НУЖНО БЕРЕЧЬ !</vt:lpstr>
      <vt:lpstr>СПАСИБО ЗА ВНИМАНИЕ !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ВОДА-ИСТОЧНИК ЖИЗНИ</dc:title>
  <dc:creator>Admin</dc:creator>
  <dc:description>http://aida.ucoz.ru</dc:description>
  <cp:lastModifiedBy>Admin</cp:lastModifiedBy>
  <cp:revision>26</cp:revision>
  <dcterms:created xsi:type="dcterms:W3CDTF">2014-01-11T13:57:28Z</dcterms:created>
  <dcterms:modified xsi:type="dcterms:W3CDTF">2014-01-11T21:47:01Z</dcterms:modified>
</cp:coreProperties>
</file>