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oveopium.ru/evropa/pripyat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oveopium.ru/neobychnoe/gorod-prizrak.html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oveopium.ru/news/avariya-na-chernobylskoj-aes-25-let-spustya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20002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Припять – город, где остановилось время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Припять — город, где остановилось время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43248"/>
            <a:ext cx="70723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Город Припять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Город Припять. Природа постепенно поглощает город, уже из асфальта растут деревья и кустарники.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785926"/>
            <a:ext cx="428631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186238" cy="54118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/>
              <a:t>     </a:t>
            </a:r>
            <a:r>
              <a:rPr lang="ru-RU" sz="3600" b="1" dirty="0" smtClean="0">
                <a:solidFill>
                  <a:srgbClr val="C00000"/>
                </a:solidFill>
              </a:rPr>
              <a:t>Плавательный 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 бассейн «Лазурный»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3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Спортзал</a:t>
            </a:r>
          </a:p>
          <a:p>
            <a:pPr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 </a:t>
            </a:r>
            <a:endParaRPr lang="ru-RU" sz="3200" dirty="0" smtClean="0">
              <a:solidFill>
                <a:srgbClr val="C00000"/>
              </a:solidFill>
            </a:endParaRPr>
          </a:p>
          <a:p>
            <a:endParaRPr lang="ru-RU" sz="3200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357166"/>
            <a:ext cx="3929090" cy="203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2571744"/>
            <a:ext cx="3929090" cy="178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ипять — город, где остановилось время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500570"/>
            <a:ext cx="4000528" cy="192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57158" y="1000108"/>
            <a:ext cx="4000528" cy="516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Средняя школа № 3</a:t>
            </a:r>
          </a:p>
          <a:p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00042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571876"/>
            <a:ext cx="4143404" cy="25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Школьный буфет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В буфете - кладбище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противогазов</a:t>
            </a:r>
          </a:p>
          <a:p>
            <a:pPr>
              <a:buNone/>
            </a:pPr>
            <a:endParaRPr lang="ru-RU" sz="3200" b="1" dirty="0" smtClean="0"/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571480"/>
            <a:ext cx="43577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00438"/>
            <a:ext cx="4427856" cy="25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Под ногами валяется куча учебников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Пустынный школьный коридор, в котором больше никогда не будет раздаваться веселый шум перемены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500042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3429000"/>
            <a:ext cx="4356418" cy="271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62612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     Лавочка во дворе</a:t>
            </a:r>
          </a:p>
          <a:p>
            <a:pPr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Заходим в подъезд дома, чтобы подняться на крышу и увидеть панораму города-призрака. Трудно себе представить, что человек, проработав всю жизнь ради благоустройства своего дома, в один миг потерял все, и ему пришлось уезжать, оставив все нажитое, вместе со своими мечтами о хорошем будущем. А еще сложнее представить, что это не один человек, а целый город.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500042"/>
            <a:ext cx="41434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286124"/>
            <a:ext cx="41421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Засекреченный объект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На горизонте виднеется, ранее засекреченный объект под названием «Чернобыль 2» и радиолокационная станция «Дуга» (чуть левее). Эта огромная антенна была гордостью Советского Союза, она позволяла засечь старт межконтинентальных баллистических ракет на территории США ещё при запуске двигателей.</a:t>
            </a:r>
          </a:p>
          <a:p>
            <a:endParaRPr lang="ru-RU" dirty="0"/>
          </a:p>
        </p:txBody>
      </p:sp>
      <p:pic>
        <p:nvPicPr>
          <p:cNvPr id="6" name="Содержимое 5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857364"/>
            <a:ext cx="442915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Радиоактивные материалы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От горящего реактора, образовалось облако, которое разнесло различные радиоактивные материалы по Земле. Наибольшие выпадения были на территориях  Советского Союза: Белоруссии, России и Украины.</a:t>
            </a:r>
          </a:p>
          <a:p>
            <a:pPr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За горизонтом Беларусь.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5" y="1928802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   Пустой город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Смотря на панораму города, даже не верится, что он пустой, и в нём никто не живет. В домах все квартиры пустые, нет ни мебели, ни вещей, только изредка встречаются поломанные, никому не нужные предметы.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000240"/>
            <a:ext cx="4357718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        Гастроном 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Гастроном. Таких названий как «супермаркет» Припять не знает.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Советские весы. Электронных тогда не было, и продукты взвешивали гирьками.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357298"/>
            <a:ext cx="4357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071942"/>
            <a:ext cx="4357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 Дорога в город - призрак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Припять — город-призрак на Украине, внесенный в список всемирного наследия ЮНЕСКО, как памятник самой страшной ядерной катастрофы в мировой истории.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Пустынная дорога, по которой теперь ездит только рабочий персонал в зоне отчуждения. Дорога в 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город–призрак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fontAlgn="base">
              <a:buNone/>
            </a:pPr>
            <a:endParaRPr lang="ru-RU" sz="2400" b="1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143116"/>
            <a:ext cx="371477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   Детский сад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Детский сад</a:t>
            </a:r>
            <a:endParaRPr lang="ru-RU" sz="36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600" dirty="0" smtClean="0"/>
              <a:t> 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4000" b="1" dirty="0" smtClean="0">
                <a:solidFill>
                  <a:srgbClr val="C00000"/>
                </a:solidFill>
              </a:rPr>
              <a:t>Детские рисунки</a:t>
            </a:r>
          </a:p>
          <a:p>
            <a:endParaRPr lang="ru-RU" sz="3600" dirty="0" smtClean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643050"/>
            <a:ext cx="4214842" cy="239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86256"/>
            <a:ext cx="4142104" cy="21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    Детские куклы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Детские куклы советских времен навсегда замерли.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428736"/>
            <a:ext cx="385765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4000504"/>
            <a:ext cx="435771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    Ресторан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  Ресторан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в Припяти</a:t>
            </a:r>
          </a:p>
          <a:p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214554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      Саркофаг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Саркофаг над четвертым энергоблоком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071678"/>
            <a:ext cx="40719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    Строительство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Начатое, но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незаконченное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строительство</a:t>
            </a:r>
          </a:p>
          <a:p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428736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00504"/>
            <a:ext cx="4143404" cy="24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      Река Припять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Река Припять</a:t>
            </a:r>
          </a:p>
          <a:p>
            <a:pPr>
              <a:buNone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Название города Припять, который, был построен на реке, происходит от названия реки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428737"/>
            <a:ext cx="428627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рипять — город, где остановилось время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071942"/>
            <a:ext cx="4214842" cy="242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  Зараженная техника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Заражённая техника. 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 Возле техники повышен уровень радиации.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1571612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     Улица Ленина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Город Чернобыль. Улица Ленина. Все зарастает кустарниками и деревьями. Еще немного и здесь будут дремучие джунгли.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928802"/>
            <a:ext cx="47148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  Заправочная станция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  Чернобыль. Действующая старая советская заправочная станция.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1714488"/>
            <a:ext cx="457203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5">
                    <a:lumMod val="75000"/>
                  </a:schemeClr>
                </a:solidFill>
              </a:rPr>
              <a:t>     Природа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  Удалось понаблюдать за тем, как природа реагирует на сравнительно сильное и длительное радиоактивное облучение. Природа стойко выдержала удар и осталась совершенно обычной.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43116"/>
            <a:ext cx="42862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</a:rPr>
              <a:t> Повод основания города</a:t>
            </a:r>
            <a:endParaRPr lang="ru-RU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Поводом основания города стало строительство и последующая эксплуатация одной из самых крупных в Европе атомных электростанций. Прожил город 16 лет и навсегда остался в СССР.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000240"/>
            <a:ext cx="4357717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400800" cy="30126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      Презентацию подготовила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 </a:t>
            </a:r>
            <a:r>
              <a:rPr lang="ru-RU" sz="3200" b="1" dirty="0" err="1" smtClean="0">
                <a:solidFill>
                  <a:srgbClr val="C00000"/>
                </a:solidFill>
              </a:rPr>
              <a:t>Сироштанова</a:t>
            </a:r>
            <a:r>
              <a:rPr lang="ru-RU" sz="3200" b="1" dirty="0" smtClean="0">
                <a:solidFill>
                  <a:srgbClr val="C00000"/>
                </a:solidFill>
              </a:rPr>
              <a:t> Е.А.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МБОУ СОШ № 76, п. Гигант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       2014 год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Памятник пожарным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    Памятник пожарным, одним из первых принявших участие в ликвидации </a:t>
            </a:r>
            <a:r>
              <a:rPr lang="ru-RU" sz="2400" b="1" dirty="0" smtClean="0">
                <a:solidFill>
                  <a:srgbClr val="C00000"/>
                </a:solidFill>
                <a:hlinkClick r:id="rId2"/>
              </a:rPr>
              <a:t>аварии на Чернобыльской АЭС</a:t>
            </a:r>
            <a:r>
              <a:rPr lang="ru-RU" sz="2400" b="1" dirty="0" smtClean="0">
                <a:solidFill>
                  <a:srgbClr val="C00000"/>
                </a:solidFill>
              </a:rPr>
              <a:t>, сделан своими руками ликвидаторами аварии из такого же бетона, под которым похоронен четвертый энергоблок.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000240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В результате аварии…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В результате аварии, из сельскохозяйственного оборота было выведено около 5 млн. гектар земель, вокруг АЭС создана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30-километровая зона отчуждения, уничтожены и захоронены (закопаны тяжелой техникой) сотни мелких населенных пунктов. А первые дни правительство не хотело оглашать и признавать аварию, жители города даже не знали, что произошло.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714488"/>
            <a:ext cx="43576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</a:rPr>
              <a:t>     После аварии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После аварии на четвертом энергоблоке работа атомной станции была приостановлена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из-за опасной радиационной обстановки. Однако уже в октябре 1986 года, после обширных работ по дезактивации территории и постройки «саркофага», 1-й и 2-й энергоблоки были вновь введены в строй; в декабре 1987 года возобновлена работа 3-го энергоблока.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071678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   Пятый энергоблок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Строительство пятого энергоблока ЧАЭС было практически завершено и  остановлено после аварии. Для шестого энергоблока был подготовлен только фундамент.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785926"/>
            <a:ext cx="4357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786842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Окончательная остановка энергоблока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Решение об окончательной остановке энергоблока № 1 принято 30 ноября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1996 года, энергоблока № 2 — 15 марта 1999 года.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 15 декабря 2000 года в 13:17 по приказу Президента Украины поворотом ключа аварийной защиты (АЗ-5) навсегда остановлен реактор энергоблока № 3 Чернобыльской АЭС. Станция прекратила генерацию электроэнергии.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000240"/>
            <a:ext cx="44291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      Памятник героям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    Возле саркофага стоит памятник Героям-профессионалам, тем, кто защитил мир от ядерной беды.</a:t>
            </a:r>
          </a:p>
          <a:p>
            <a:endParaRPr lang="ru-RU" dirty="0"/>
          </a:p>
        </p:txBody>
      </p:sp>
      <p:pic>
        <p:nvPicPr>
          <p:cNvPr id="7" name="Содержимое 6" descr="Припять — город, где остановилось время"/>
          <p:cNvPicPr>
            <a:picLocks noGrp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785926"/>
            <a:ext cx="442915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7030A0"/>
      </a:accent4>
      <a:accent5>
        <a:srgbClr val="B367FF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160</TotalTime>
  <Words>669</Words>
  <PresentationFormat>Экран (4:3)</PresentationFormat>
  <Paragraphs>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Припять – город, где остановилось время</vt:lpstr>
      <vt:lpstr> Дорога в город - призрак</vt:lpstr>
      <vt:lpstr> Повод основания города</vt:lpstr>
      <vt:lpstr>Памятник пожарным</vt:lpstr>
      <vt:lpstr>  В результате аварии…</vt:lpstr>
      <vt:lpstr>     После аварии</vt:lpstr>
      <vt:lpstr>   Пятый энергоблок</vt:lpstr>
      <vt:lpstr>Окончательная остановка энергоблока</vt:lpstr>
      <vt:lpstr>      Памятник героям</vt:lpstr>
      <vt:lpstr>Город Припять</vt:lpstr>
      <vt:lpstr>Слайд 11</vt:lpstr>
      <vt:lpstr>Слайд 12</vt:lpstr>
      <vt:lpstr>Слайд 13</vt:lpstr>
      <vt:lpstr>Слайд 14</vt:lpstr>
      <vt:lpstr>Слайд 15</vt:lpstr>
      <vt:lpstr>Засекреченный объект</vt:lpstr>
      <vt:lpstr>Радиоактивные материалы</vt:lpstr>
      <vt:lpstr>    Пустой город</vt:lpstr>
      <vt:lpstr>        Гастроном </vt:lpstr>
      <vt:lpstr>    Детский сад</vt:lpstr>
      <vt:lpstr>     Детские куклы</vt:lpstr>
      <vt:lpstr>    Ресторан</vt:lpstr>
      <vt:lpstr>      Саркофаг</vt:lpstr>
      <vt:lpstr>    Строительство</vt:lpstr>
      <vt:lpstr>       Река Припять</vt:lpstr>
      <vt:lpstr>  Зараженная техника</vt:lpstr>
      <vt:lpstr>      Улица Ленина</vt:lpstr>
      <vt:lpstr>  Заправочная станция</vt:lpstr>
      <vt:lpstr>     Природа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20</cp:revision>
  <dcterms:created xsi:type="dcterms:W3CDTF">2014-03-16T18:44:03Z</dcterms:created>
  <dcterms:modified xsi:type="dcterms:W3CDTF">2014-04-24T12:46:42Z</dcterms:modified>
</cp:coreProperties>
</file>