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45FB92-0870-4925-A4F8-CBC047AE5946}" type="datetimeFigureOut">
              <a:rPr lang="ru-RU" smtClean="0"/>
              <a:pPr/>
              <a:t>19.04.2014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03E3DD-8ABC-4C8C-B09A-0CB7902E2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РОДИТЕЛЬСКОЕ </a:t>
            </a:r>
            <a:r>
              <a:rPr lang="ru-RU" b="1" dirty="0"/>
              <a:t>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« Роль семьи в духовно-нравственном воспитании детей</a:t>
            </a:r>
            <a:r>
              <a:rPr lang="ru-RU" sz="1800" b="1" dirty="0" smtClean="0"/>
              <a:t>» </a:t>
            </a:r>
          </a:p>
          <a:p>
            <a:r>
              <a:rPr lang="ru-RU" sz="1800" b="1" dirty="0" smtClean="0"/>
              <a:t>ГБОУ ООШ № 11</a:t>
            </a:r>
          </a:p>
          <a:p>
            <a:r>
              <a:rPr lang="ru-RU" sz="1800" b="1" dirty="0" smtClean="0"/>
              <a:t>Г.Новокуйбышевск</a:t>
            </a:r>
            <a:endParaRPr lang="ru-RU" sz="1800" b="1" dirty="0" smtClean="0"/>
          </a:p>
          <a:p>
            <a:endParaRPr lang="ru-RU" sz="1800" b="1" dirty="0"/>
          </a:p>
          <a:p>
            <a:r>
              <a:rPr lang="ru-RU" sz="1800" b="1" dirty="0" smtClean="0"/>
              <a:t>Учитель Орлова С.К.</a:t>
            </a:r>
            <a:endParaRPr lang="ru-RU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«Основа для счастья и гармонии – это духовность. 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   </a:t>
            </a:r>
            <a:r>
              <a:rPr lang="ru-RU" b="1" dirty="0"/>
              <a:t>«Самое прекрасное зрелище на свете – вид ребенка, уверенно идущего по жизненной дороге после того, как вы </a:t>
            </a:r>
            <a:endParaRPr lang="ru-RU" b="1" dirty="0" smtClean="0"/>
          </a:p>
          <a:p>
            <a:r>
              <a:rPr lang="ru-RU" b="1" dirty="0" smtClean="0"/>
              <a:t>показали </a:t>
            </a:r>
            <a:r>
              <a:rPr lang="ru-RU" b="1" dirty="0"/>
              <a:t>ему путь»    </a:t>
            </a:r>
            <a:endParaRPr lang="ru-RU" b="1" dirty="0" smtClean="0"/>
          </a:p>
          <a:p>
            <a:pPr algn="r"/>
            <a:r>
              <a:rPr lang="ru-RU" b="1" dirty="0" smtClean="0"/>
              <a:t>       </a:t>
            </a:r>
            <a:r>
              <a:rPr lang="ru-RU" b="1" dirty="0"/>
              <a:t>Конфуций.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2D25~1\AppData\Local\Temp\Rar$DIa0.649\2 (5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149080"/>
            <a:ext cx="2160240" cy="2337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 духовно-нравственным воспитанием понимается процесс целенаправленного содействия становлению нравственной сферы ребенка, являющейся основой культуры личности.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Воспитывать в детях надо все элементы их нравственного мира. Всё важно. Гармония нравственного мира человека, гарантия его доброты обеспечиваются только всеми его </a:t>
            </a:r>
            <a:r>
              <a:rPr lang="ru-RU" sz="2400" b="1" i="1" dirty="0" smtClean="0"/>
              <a:t>слагаемыми.</a:t>
            </a:r>
            <a:endParaRPr lang="ru-RU" sz="2400" b="1" i="1" dirty="0"/>
          </a:p>
        </p:txBody>
      </p:sp>
      <p:pic>
        <p:nvPicPr>
          <p:cNvPr id="2050" name="Picture 2" descr="C:\Users\2D25~1\AppData\Local\Temp\Rar$DIa0.252\0dc28081d59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212" y="3284984"/>
            <a:ext cx="4425980" cy="421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Элементы нравственных потребностей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b="1" i="1" dirty="0">
                <a:latin typeface="Batang" pitchFamily="18" charset="-127"/>
                <a:ea typeface="Batang" pitchFamily="18" charset="-127"/>
              </a:rPr>
              <a:t>Не вредить никому, а приносить максимум пользы» </a:t>
            </a:r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ru-RU" b="1" i="1" dirty="0"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  <p:pic>
        <p:nvPicPr>
          <p:cNvPr id="3074" name="Picture 2" descr="C:\Users\2D25~1\AppData\Local\Temp\Rar$DIa0.055\1191269251_c4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780928"/>
            <a:ext cx="26574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Задание для родителей по группам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Ситуация. </a:t>
            </a:r>
            <a:r>
              <a:rPr lang="ru-RU" dirty="0" smtClean="0"/>
              <a:t>У </a:t>
            </a:r>
            <a:r>
              <a:rPr lang="ru-RU" dirty="0"/>
              <a:t>вашего ребёнка появился друг, который, по вашему мнению, плохо воспитан. Что вы будете </a:t>
            </a:r>
            <a:r>
              <a:rPr lang="ru-RU" dirty="0" smtClean="0"/>
              <a:t>делать? </a:t>
            </a:r>
            <a:endParaRPr lang="ru-RU" dirty="0"/>
          </a:p>
        </p:txBody>
      </p:sp>
      <p:pic>
        <p:nvPicPr>
          <p:cNvPr id="5122" name="Picture 2" descr="C:\Users\2D25~1\AppData\Local\Temp\Rar$DIa0.716\2 (58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5653"/>
            <a:ext cx="3240360" cy="3083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 «Правила родительской гармонии».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Вопросы:</a:t>
            </a:r>
            <a:endParaRPr lang="ru-RU" dirty="0"/>
          </a:p>
          <a:p>
            <a:r>
              <a:rPr lang="ru-RU" dirty="0"/>
              <a:t>1. В проявлении, каких родительских чувств нуждается ребенок?</a:t>
            </a:r>
          </a:p>
          <a:p>
            <a:r>
              <a:rPr lang="ru-RU" dirty="0"/>
              <a:t>2. Нужно ли устанавливать равенство позиций ребенка и взрослого?</a:t>
            </a:r>
          </a:p>
          <a:p>
            <a:r>
              <a:rPr lang="ru-RU" dirty="0"/>
              <a:t>3. На чем необходимо строить контакт с ребенком?</a:t>
            </a:r>
          </a:p>
          <a:p>
            <a:r>
              <a:rPr lang="ru-RU" dirty="0"/>
              <a:t>4. Всегда ли ребенок должен походить на родителей?</a:t>
            </a:r>
          </a:p>
          <a:p>
            <a:r>
              <a:rPr lang="ru-RU" dirty="0"/>
              <a:t>5.  Как правильно создать эмоциональный фундамент взаимных отношений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СИТУАЦИЯ2:</a:t>
            </a:r>
            <a:r>
              <a:rPr lang="ru-RU" dirty="0" smtClean="0"/>
              <a:t> Девочке очень хотелось сделать сюрприз для мамы. Она пришла из школы, помыла посуду, приготовила обед. Пришла с работы мама. Девочка бросилась к ней и поцеловала её. Мама была не в настроении и никак не отреагировала на поцелуй. Затем дочь пригласила её к столу ужинать. После ужина мама сказала спасибо и ушла в свою комнату. Какие качества характера могут развиться у ребенка? Как бы вы поступили на ее месте?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r>
              <a:rPr lang="ru-RU" b="1" dirty="0" smtClean="0"/>
              <a:t>ПОМНИТЕ!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Если:</a:t>
            </a:r>
            <a:r>
              <a:rPr lang="ru-RU" dirty="0" smtClean="0"/>
              <a:t> 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  Ребенка постоянно критикуют, он учится  ненавидеть.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  Ребенок живет во вражде, он учится   быть агрессивным.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  Ребенок живет в упреках, он учится  жить с чувством вины.</a:t>
            </a:r>
          </a:p>
          <a:p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  Ребенок растет в терпимости, он учится понимать других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279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РОДИТЕЛЬСКОЕ СОБРАНИЕ</vt:lpstr>
      <vt:lpstr>«Основа для счастья и гармонии – это духовность. » </vt:lpstr>
      <vt:lpstr>Слайд 3</vt:lpstr>
      <vt:lpstr>Слайд 4</vt:lpstr>
      <vt:lpstr>Элементы нравственных потребностей</vt:lpstr>
      <vt:lpstr>Задание для родителей по группам</vt:lpstr>
      <vt:lpstr> «Правила родительской гармонии».</vt:lpstr>
      <vt:lpstr>Слайд 8</vt:lpstr>
      <vt:lpstr> ПОМНИТЕ!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Сергей Анатольевич</dc:creator>
  <cp:lastModifiedBy>Сергей Анатольевич</cp:lastModifiedBy>
  <cp:revision>18</cp:revision>
  <dcterms:created xsi:type="dcterms:W3CDTF">2014-03-30T14:04:15Z</dcterms:created>
  <dcterms:modified xsi:type="dcterms:W3CDTF">2014-04-19T17:10:19Z</dcterms:modified>
</cp:coreProperties>
</file>