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</p:sldMasterIdLst>
  <p:sldIdLst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0A24-E4F1-4008-A6DB-7D92EB4964F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7954-7D05-432A-A835-25092FEF2222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0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2B2C-F40B-407F-B909-361BAAF08A87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7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561B-45CC-44BA-AB2C-E7AC56546C9A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4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0A24-E4F1-4008-A6DB-7D92EB4964F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09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A0CE-906E-49A5-AA09-D558F0C40D2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2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1473-3F6A-40B6-A1D0-F60D450FEC66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5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56A0-6BA1-4E6A-8548-E91CD5079D48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52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9A73-CCE2-41B0-B95B-2834B198100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46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3201-4738-4C61-B7B9-BF08049D810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7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0F7C-DCC5-4E4D-9E88-151AEAA0DE4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A0CE-906E-49A5-AA09-D558F0C40D2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96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24B4-2A5B-4BB6-8C27-6122FC0E758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2E2D-551A-40C2-A80D-8F405B3FB9C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6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7954-7D05-432A-A835-25092FEF2222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05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2B2C-F40B-407F-B909-361BAAF08A87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37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561B-45CC-44BA-AB2C-E7AC56546C9A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81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0A24-E4F1-4008-A6DB-7D92EB4964F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56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A0CE-906E-49A5-AA09-D558F0C40D2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70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1473-3F6A-40B6-A1D0-F60D450FEC66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4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56A0-6BA1-4E6A-8548-E91CD5079D48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92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9A73-CCE2-41B0-B95B-2834B198100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7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1473-3F6A-40B6-A1D0-F60D450FEC66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07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3201-4738-4C61-B7B9-BF08049D810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47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0F7C-DCC5-4E4D-9E88-151AEAA0DE4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44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24B4-2A5B-4BB6-8C27-6122FC0E758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25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2E2D-551A-40C2-A80D-8F405B3FB9C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77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7954-7D05-432A-A835-25092FEF2222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24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2B2C-F40B-407F-B909-361BAAF08A87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74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561B-45CC-44BA-AB2C-E7AC56546C9A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63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0A24-E4F1-4008-A6DB-7D92EB4964F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83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A0CE-906E-49A5-AA09-D558F0C40D2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51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1473-3F6A-40B6-A1D0-F60D450FEC66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7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56A0-6BA1-4E6A-8548-E91CD5079D48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68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56A0-6BA1-4E6A-8548-E91CD5079D48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41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9A73-CCE2-41B0-B95B-2834B198100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85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3201-4738-4C61-B7B9-BF08049D810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61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0F7C-DCC5-4E4D-9E88-151AEAA0DE4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83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24B4-2A5B-4BB6-8C27-6122FC0E758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3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2E2D-551A-40C2-A80D-8F405B3FB9C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03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7954-7D05-432A-A835-25092FEF2222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37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2B2C-F40B-407F-B909-361BAAF08A87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93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561B-45CC-44BA-AB2C-E7AC56546C9A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6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9A73-CCE2-41B0-B95B-2834B198100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3201-4738-4C61-B7B9-BF08049D810D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7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0F7C-DCC5-4E4D-9E88-151AEAA0DE41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3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24B4-2A5B-4BB6-8C27-6122FC0E758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3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2E2D-551A-40C2-A80D-8F405B3FB9C4}" type="slidenum">
              <a:rPr lang="ru-RU" altLang="ru-RU">
                <a:solidFill>
                  <a:srgbClr val="990033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6D5E3-A1D8-440A-A081-EA825EC0B9BB}" type="slidenum">
              <a:rPr lang="ru-RU" altLang="ru-RU">
                <a:solidFill>
                  <a:srgbClr val="9900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4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6D5E3-A1D8-440A-A081-EA825EC0B9BB}" type="slidenum">
              <a:rPr lang="ru-RU" altLang="ru-RU">
                <a:solidFill>
                  <a:srgbClr val="9900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3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6D5E3-A1D8-440A-A081-EA825EC0B9BB}" type="slidenum">
              <a:rPr lang="ru-RU" altLang="ru-RU">
                <a:solidFill>
                  <a:srgbClr val="9900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0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9900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D6D5E3-A1D8-440A-A081-EA825EC0B9BB}" type="slidenum">
              <a:rPr lang="ru-RU" altLang="ru-RU">
                <a:solidFill>
                  <a:srgbClr val="9900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4608512"/>
          </a:xfrm>
        </p:spPr>
        <p:txBody>
          <a:bodyPr anchor="t"/>
          <a:lstStyle/>
          <a:p>
            <a:pPr eaLnBrk="1" hangingPunct="1"/>
            <a:r>
              <a:rPr lang="ru-RU" altLang="ru-RU" sz="1600" b="1" smtClean="0">
                <a:latin typeface="Cooper Std Black" pitchFamily="18" charset="0"/>
              </a:rPr>
              <a:t>ГОУ НПО Профессиональное училище № 11 им. В.И.Мызо</a:t>
            </a:r>
            <a:r>
              <a:rPr lang="ru-RU" altLang="ru-RU" sz="2000" b="1" smtClean="0">
                <a:latin typeface="Cooper Std Black" pitchFamily="18" charset="0"/>
              </a:rPr>
              <a:t/>
            </a:r>
            <a:br>
              <a:rPr lang="ru-RU" altLang="ru-RU" sz="2000" b="1" smtClean="0">
                <a:latin typeface="Cooper Std Black" pitchFamily="18" charset="0"/>
              </a:rPr>
            </a:br>
            <a:r>
              <a:rPr lang="ru-RU" altLang="ru-RU" sz="3200" b="1" smtClean="0">
                <a:latin typeface="Cooper Std Black" pitchFamily="18" charset="0"/>
              </a:rPr>
              <a:t>История сварки</a:t>
            </a:r>
            <a:r>
              <a:rPr lang="ru-RU" altLang="ru-RU" sz="2400" b="1" smtClean="0">
                <a:latin typeface="Cooper Std Black" pitchFamily="18" charset="0"/>
              </a:rPr>
              <a:t/>
            </a:r>
            <a:br>
              <a:rPr lang="ru-RU" altLang="ru-RU" sz="2400" b="1" smtClean="0">
                <a:latin typeface="Cooper Std Black" pitchFamily="18" charset="0"/>
              </a:rPr>
            </a:br>
            <a:r>
              <a:rPr lang="ru-RU" altLang="ru-RU" sz="1800" smtClean="0"/>
              <a:t/>
            </a:r>
            <a:br>
              <a:rPr lang="ru-RU" altLang="ru-RU" sz="1800" smtClean="0"/>
            </a:br>
            <a:endParaRPr lang="ru-RU" altLang="ru-RU" sz="1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229225"/>
            <a:ext cx="6400800" cy="936625"/>
          </a:xfrm>
        </p:spPr>
        <p:txBody>
          <a:bodyPr/>
          <a:lstStyle/>
          <a:p>
            <a:pPr algn="r" eaLnBrk="1" hangingPunct="1"/>
            <a:r>
              <a:rPr lang="ru-RU" altLang="ru-RU" sz="1400" smtClean="0"/>
              <a:t>Выполнили: Березовский Владимир, гр.ЭС – 09,</a:t>
            </a:r>
          </a:p>
          <a:p>
            <a:pPr algn="r" eaLnBrk="1" hangingPunct="1"/>
            <a:r>
              <a:rPr lang="ru-RU" altLang="ru-RU" sz="1400" smtClean="0"/>
              <a:t>                      Никитина Ольга Исааковна, мастер  </a:t>
            </a:r>
          </a:p>
          <a:p>
            <a:pPr algn="r" eaLnBrk="1" hangingPunct="1"/>
            <a:r>
              <a:rPr lang="ru-RU" altLang="ru-RU" sz="1400" smtClean="0"/>
              <a:t>                      производственного обучения</a:t>
            </a:r>
          </a:p>
        </p:txBody>
      </p:sp>
      <p:pic>
        <p:nvPicPr>
          <p:cNvPr id="205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9309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3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САУ – самоходная артелерисская установка. Корпус САУ был сварным и собирался из листов катаной броневой стали.  1944г.</a:t>
            </a:r>
          </a:p>
        </p:txBody>
      </p:sp>
      <p:pic>
        <p:nvPicPr>
          <p:cNvPr id="11267" name="Рисунок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238375"/>
            <a:ext cx="4895850" cy="356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7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Мост Патона — первый в мире цельносварной мост. Киев.</a:t>
            </a:r>
            <a:r>
              <a:rPr lang="ru-RU" altLang="ru-RU" smtClean="0"/>
              <a:t> </a:t>
            </a:r>
          </a:p>
        </p:txBody>
      </p:sp>
      <p:pic>
        <p:nvPicPr>
          <p:cNvPr id="12291" name="Рисунок 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133600"/>
            <a:ext cx="7632700" cy="345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53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Памятник Е. О. Патону в Киеве</a:t>
            </a:r>
            <a:r>
              <a:rPr lang="ru-RU" altLang="ru-RU" smtClean="0"/>
              <a:t> </a:t>
            </a:r>
          </a:p>
        </p:txBody>
      </p:sp>
      <p:pic>
        <p:nvPicPr>
          <p:cNvPr id="13315" name="Рисунок 2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263" y="1628775"/>
            <a:ext cx="3567112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80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Хронологическое дерево «Создание основополагающих </a:t>
            </a:r>
            <a:r>
              <a:rPr lang="ru-RU" altLang="ru-RU" sz="2000" b="1" u="sng" smtClean="0"/>
              <a:t>сварочных</a:t>
            </a:r>
            <a:r>
              <a:rPr lang="ru-RU" altLang="ru-RU" sz="2000" b="1" smtClean="0"/>
              <a:t> процессов и их развитие»</a:t>
            </a:r>
          </a:p>
        </p:txBody>
      </p:sp>
      <p:pic>
        <p:nvPicPr>
          <p:cNvPr id="14339" name="Рисунок 2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8288" y="1341438"/>
            <a:ext cx="3676650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0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Этапы создания и развития основополагающих </a:t>
            </a:r>
            <a:r>
              <a:rPr lang="ru-RU" altLang="ru-RU" sz="2000" b="1" u="sng" smtClean="0"/>
              <a:t>газопламенных</a:t>
            </a:r>
            <a:r>
              <a:rPr lang="ru-RU" altLang="ru-RU" sz="2000" b="1" smtClean="0"/>
              <a:t> сварочных процессов</a:t>
            </a:r>
          </a:p>
        </p:txBody>
      </p:sp>
      <p:pic>
        <p:nvPicPr>
          <p:cNvPr id="15363" name="Рисунок 3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9875" y="1614488"/>
            <a:ext cx="352425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2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Применение сваривания металлов в Древнем мире</a:t>
            </a:r>
          </a:p>
        </p:txBody>
      </p:sp>
      <p:pic>
        <p:nvPicPr>
          <p:cNvPr id="3075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628775"/>
            <a:ext cx="4751387" cy="475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Использование электрической дуги для сварки металлов было осуществлено русским изобретателем </a:t>
            </a:r>
            <a:r>
              <a:rPr lang="ru-RU" altLang="ru-RU" sz="2000" b="1" i="1" smtClean="0"/>
              <a:t>Николаем Николаевичем Бенардосом</a:t>
            </a:r>
            <a:r>
              <a:rPr lang="ru-RU" altLang="ru-RU" sz="2000" b="1" smtClean="0"/>
              <a:t> в 1882 г.</a:t>
            </a:r>
          </a:p>
        </p:txBody>
      </p:sp>
      <p:pic>
        <p:nvPicPr>
          <p:cNvPr id="4099" name="Рисунок 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488" y="1989138"/>
            <a:ext cx="3362325" cy="439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 </a:t>
            </a:r>
            <a:r>
              <a:rPr lang="ru-RU" altLang="ru-RU" sz="2400" smtClean="0"/>
              <a:t>Клещи Бенардоса для точечной сварки.</a:t>
            </a:r>
          </a:p>
        </p:txBody>
      </p:sp>
      <p:pic>
        <p:nvPicPr>
          <p:cNvPr id="5123" name="Рисунок 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227263"/>
            <a:ext cx="4033838" cy="261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«Прибор» Бенардоса для точечной сварки</a:t>
            </a:r>
          </a:p>
        </p:txBody>
      </p:sp>
      <p:pic>
        <p:nvPicPr>
          <p:cNvPr id="6147" name="Рисунок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441575"/>
            <a:ext cx="4608513" cy="2597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5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Н.Н.</a:t>
            </a:r>
            <a:r>
              <a:rPr lang="en-US" altLang="ru-RU" sz="2000" b="1" smtClean="0"/>
              <a:t> </a:t>
            </a:r>
            <a:r>
              <a:rPr lang="ru-RU" altLang="ru-RU" sz="2000" b="1" smtClean="0"/>
              <a:t>Бенардос за сваркой котла. Завод Струка, Санкт-Петербург, 1887г.</a:t>
            </a:r>
            <a:r>
              <a:rPr lang="ru-RU" altLang="ru-RU" sz="2000" smtClean="0">
                <a:latin typeface="Cambria" pitchFamily="18" charset="0"/>
              </a:rPr>
              <a:t> </a:t>
            </a:r>
          </a:p>
        </p:txBody>
      </p:sp>
      <p:pic>
        <p:nvPicPr>
          <p:cNvPr id="7171" name="Рисунок 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188" y="1776413"/>
            <a:ext cx="3095625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0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В 1890 г. русский изобретатель инженер Николай Гаврилович Славянов предложил способ дуговой электрической сварки, при котором в качестве второго полюса дуги вместо угольного стержня использовался сам присадочный материал, т. е. металлический пруток.</a:t>
            </a:r>
          </a:p>
        </p:txBody>
      </p:sp>
      <p:pic>
        <p:nvPicPr>
          <p:cNvPr id="8195" name="Рисунок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2575" y="1916113"/>
            <a:ext cx="3432175" cy="3817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6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ru-RU" altLang="ru-RU" sz="2000" b="1" smtClean="0"/>
              <a:t>Василий Владимирович Петров (1761 - 1834) первым предложил применить электрическую дугу в качестве источника теплоты для мгновенного расплавления металлов.</a:t>
            </a:r>
            <a:r>
              <a:rPr lang="ru-RU" altLang="ru-RU" sz="2000" smtClean="0"/>
              <a:t> </a:t>
            </a:r>
          </a:p>
        </p:txBody>
      </p:sp>
      <p:pic>
        <p:nvPicPr>
          <p:cNvPr id="9219" name="Рисунок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3363" y="1628775"/>
            <a:ext cx="3421062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5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smtClean="0"/>
              <a:t>Патон Евгений Оскарович – основатель мировой школы сваривания и мостостроения.</a:t>
            </a:r>
          </a:p>
        </p:txBody>
      </p:sp>
      <p:pic>
        <p:nvPicPr>
          <p:cNvPr id="10243" name="Рисунок 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3563" y="1916113"/>
            <a:ext cx="3043237" cy="403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377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990033"/>
      </a:dk1>
      <a:lt1>
        <a:srgbClr val="FFFFD9"/>
      </a:lt1>
      <a:dk2>
        <a:srgbClr val="990033"/>
      </a:dk2>
      <a:lt2>
        <a:srgbClr val="777777"/>
      </a:lt2>
      <a:accent1>
        <a:srgbClr val="F7FEFF"/>
      </a:accent1>
      <a:accent2>
        <a:srgbClr val="33CCCC"/>
      </a:accent2>
      <a:accent3>
        <a:srgbClr val="FFFFE9"/>
      </a:accent3>
      <a:accent4>
        <a:srgbClr val="82002A"/>
      </a:accent4>
      <a:accent5>
        <a:srgbClr val="FAFEFF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990033"/>
        </a:dk1>
        <a:lt1>
          <a:srgbClr val="FFFFD9"/>
        </a:lt1>
        <a:dk2>
          <a:srgbClr val="990033"/>
        </a:dk2>
        <a:lt2>
          <a:srgbClr val="777777"/>
        </a:lt2>
        <a:accent1>
          <a:srgbClr val="F7FEFF"/>
        </a:accent1>
        <a:accent2>
          <a:srgbClr val="33CCCC"/>
        </a:accent2>
        <a:accent3>
          <a:srgbClr val="FFFFE9"/>
        </a:accent3>
        <a:accent4>
          <a:srgbClr val="82002A"/>
        </a:accent4>
        <a:accent5>
          <a:srgbClr val="FAFEFF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3">
      <a:dk1>
        <a:srgbClr val="990033"/>
      </a:dk1>
      <a:lt1>
        <a:srgbClr val="FFFFD9"/>
      </a:lt1>
      <a:dk2>
        <a:srgbClr val="990033"/>
      </a:dk2>
      <a:lt2>
        <a:srgbClr val="777777"/>
      </a:lt2>
      <a:accent1>
        <a:srgbClr val="F7FEFF"/>
      </a:accent1>
      <a:accent2>
        <a:srgbClr val="33CCCC"/>
      </a:accent2>
      <a:accent3>
        <a:srgbClr val="FFFFE9"/>
      </a:accent3>
      <a:accent4>
        <a:srgbClr val="82002A"/>
      </a:accent4>
      <a:accent5>
        <a:srgbClr val="FAFEFF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990033"/>
        </a:dk1>
        <a:lt1>
          <a:srgbClr val="FFFFD9"/>
        </a:lt1>
        <a:dk2>
          <a:srgbClr val="990033"/>
        </a:dk2>
        <a:lt2>
          <a:srgbClr val="777777"/>
        </a:lt2>
        <a:accent1>
          <a:srgbClr val="F7FEFF"/>
        </a:accent1>
        <a:accent2>
          <a:srgbClr val="33CCCC"/>
        </a:accent2>
        <a:accent3>
          <a:srgbClr val="FFFFE9"/>
        </a:accent3>
        <a:accent4>
          <a:srgbClr val="82002A"/>
        </a:accent4>
        <a:accent5>
          <a:srgbClr val="FAFEFF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3">
      <a:dk1>
        <a:srgbClr val="990033"/>
      </a:dk1>
      <a:lt1>
        <a:srgbClr val="FFFFD9"/>
      </a:lt1>
      <a:dk2>
        <a:srgbClr val="990033"/>
      </a:dk2>
      <a:lt2>
        <a:srgbClr val="777777"/>
      </a:lt2>
      <a:accent1>
        <a:srgbClr val="F7FEFF"/>
      </a:accent1>
      <a:accent2>
        <a:srgbClr val="33CCCC"/>
      </a:accent2>
      <a:accent3>
        <a:srgbClr val="FFFFE9"/>
      </a:accent3>
      <a:accent4>
        <a:srgbClr val="82002A"/>
      </a:accent4>
      <a:accent5>
        <a:srgbClr val="FAFEFF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990033"/>
        </a:dk1>
        <a:lt1>
          <a:srgbClr val="FFFFD9"/>
        </a:lt1>
        <a:dk2>
          <a:srgbClr val="990033"/>
        </a:dk2>
        <a:lt2>
          <a:srgbClr val="777777"/>
        </a:lt2>
        <a:accent1>
          <a:srgbClr val="F7FEFF"/>
        </a:accent1>
        <a:accent2>
          <a:srgbClr val="33CCCC"/>
        </a:accent2>
        <a:accent3>
          <a:srgbClr val="FFFFE9"/>
        </a:accent3>
        <a:accent4>
          <a:srgbClr val="82002A"/>
        </a:accent4>
        <a:accent5>
          <a:srgbClr val="FAFEFF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3">
      <a:dk1>
        <a:srgbClr val="990033"/>
      </a:dk1>
      <a:lt1>
        <a:srgbClr val="FFFFD9"/>
      </a:lt1>
      <a:dk2>
        <a:srgbClr val="990033"/>
      </a:dk2>
      <a:lt2>
        <a:srgbClr val="777777"/>
      </a:lt2>
      <a:accent1>
        <a:srgbClr val="F7FEFF"/>
      </a:accent1>
      <a:accent2>
        <a:srgbClr val="33CCCC"/>
      </a:accent2>
      <a:accent3>
        <a:srgbClr val="FFFFE9"/>
      </a:accent3>
      <a:accent4>
        <a:srgbClr val="82002A"/>
      </a:accent4>
      <a:accent5>
        <a:srgbClr val="FAFEFF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990033"/>
        </a:dk1>
        <a:lt1>
          <a:srgbClr val="FFFFD9"/>
        </a:lt1>
        <a:dk2>
          <a:srgbClr val="990033"/>
        </a:dk2>
        <a:lt2>
          <a:srgbClr val="777777"/>
        </a:lt2>
        <a:accent1>
          <a:srgbClr val="F7FEFF"/>
        </a:accent1>
        <a:accent2>
          <a:srgbClr val="33CCCC"/>
        </a:accent2>
        <a:accent3>
          <a:srgbClr val="FFFFE9"/>
        </a:accent3>
        <a:accent4>
          <a:srgbClr val="82002A"/>
        </a:accent4>
        <a:accent5>
          <a:srgbClr val="FAFEFF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ГОУ НПО Профессиональное училище № 11 им. В.И.Мызо История сварки  </vt:lpstr>
      <vt:lpstr>Применение сваривания металлов в Древнем мире</vt:lpstr>
      <vt:lpstr>Использование электрической дуги для сварки металлов было осуществлено русским изобретателем Николаем Николаевичем Бенардосом в 1882 г.</vt:lpstr>
      <vt:lpstr> Клещи Бенардоса для точечной сварки.</vt:lpstr>
      <vt:lpstr>«Прибор» Бенардоса для точечной сварки</vt:lpstr>
      <vt:lpstr>Н.Н. Бенардос за сваркой котла. Завод Струка, Санкт-Петербург, 1887г. </vt:lpstr>
      <vt:lpstr>В 1890 г. русский изобретатель инженер Николай Гаврилович Славянов предложил способ дуговой электрической сварки, при котором в качестве второго полюса дуги вместо угольного стержня использовался сам присадочный материал, т. е. металлический пруток.</vt:lpstr>
      <vt:lpstr>Василий Владимирович Петров (1761 - 1834) первым предложил применить электрическую дугу в качестве источника теплоты для мгновенного расплавления металлов. </vt:lpstr>
      <vt:lpstr>Патон Евгений Оскарович – основатель мировой школы сваривания и мостостроения.</vt:lpstr>
      <vt:lpstr>САУ – самоходная артелерисская установка. Корпус САУ был сварным и собирался из листов катаной броневой стали.  1944г.</vt:lpstr>
      <vt:lpstr>Мост Патона — первый в мире цельносварной мост. Киев. </vt:lpstr>
      <vt:lpstr>Памятник Е. О. Патону в Киеве </vt:lpstr>
      <vt:lpstr>Хронологическое дерево «Создание основополагающих сварочных процессов и их развитие»</vt:lpstr>
      <vt:lpstr>Этапы создания и развития основополагающих газопламенных сварочных процессов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ГОУ НПО Профессиональное училище № 11 им. В.И.Мызо История сварки  </dc:title>
  <dc:creator>Ольга</dc:creator>
  <cp:lastModifiedBy>Ольга</cp:lastModifiedBy>
  <cp:revision>2</cp:revision>
  <dcterms:created xsi:type="dcterms:W3CDTF">2014-04-16T19:21:40Z</dcterms:created>
  <dcterms:modified xsi:type="dcterms:W3CDTF">2014-04-16T19:27:22Z</dcterms:modified>
</cp:coreProperties>
</file>