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0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67535E8-E6C4-4FC1-B74A-846E04B5F755}">
          <p14:sldIdLst/>
        </p14:section>
        <p14:section name="Раздел без заголовка" id="{8A3C05FB-5D6F-42A4-85E2-137E8B20DA2D}">
          <p14:sldIdLst>
            <p14:sldId id="263"/>
            <p14:sldId id="256"/>
          </p14:sldIdLst>
        </p14:section>
        <p14:section name="Раздел без заголовка" id="{A7E3275D-A645-4FD0-81FB-B4F6BA19C4A4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66" d="100"/>
          <a:sy n="66" d="100"/>
        </p:scale>
        <p:origin x="-20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60"/>
    </p:cViewPr>
  </p:sorterViewPr>
  <p:notesViewPr>
    <p:cSldViewPr>
      <p:cViewPr varScale="1">
        <p:scale>
          <a:sx n="50" d="100"/>
          <a:sy n="50" d="100"/>
        </p:scale>
        <p:origin x="-293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06326-5D7B-48A4-8913-13D00F2C9B65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40187-4E60-4908-AFD1-0981ECD5B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816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543800" cy="914400"/>
          </a:xfrm>
        </p:spPr>
        <p:txBody>
          <a:bodyPr/>
          <a:lstStyle/>
          <a:p>
            <a:r>
              <a:rPr lang="kk-KZ" dirty="0" smtClean="0"/>
              <a:t>Тірі организмдердің өміріндегі металдардың рөлі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41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136904" cy="3657599"/>
          </a:xfrm>
        </p:spPr>
        <p:txBody>
          <a:bodyPr>
            <a:normAutofit/>
          </a:bodyPr>
          <a:lstStyle/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Кальций     1,5-2,2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Калий         0,4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Натрий       0,2</a:t>
            </a:r>
          </a:p>
          <a:p>
            <a:r>
              <a:rPr lang="kk-KZ" sz="4400" dirty="0" smtClean="0">
                <a:latin typeface="Times New Roman" pitchFamily="18" charset="0"/>
                <a:cs typeface="Times New Roman" pitchFamily="18" charset="0"/>
              </a:rPr>
              <a:t>Магний       0,05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91872" cy="914400"/>
          </a:xfrm>
        </p:spPr>
        <p:txBody>
          <a:bodyPr/>
          <a:lstStyle/>
          <a:p>
            <a:r>
              <a:rPr lang="ru-RU" sz="3200" dirty="0" smtClean="0"/>
              <a:t>Организм </a:t>
            </a:r>
            <a:r>
              <a:rPr lang="kk-KZ" sz="3200" dirty="0" smtClean="0"/>
              <a:t>қызметіне қажетті макроэлементтер  %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9369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95536" y="1916832"/>
            <a:ext cx="8280920" cy="3657599"/>
          </a:xfrm>
        </p:spPr>
        <p:txBody>
          <a:bodyPr>
            <a:noAutofit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Мырыш                    0,0035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Селен                       0,0025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Марганец                 0,0002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Мыс                         0,0001</a:t>
            </a: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Молибден,кобальт,</a:t>
            </a:r>
          </a:p>
          <a:p>
            <a:pPr marL="18288" indent="0">
              <a:buNone/>
            </a:pPr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хром,кремний,никель,қалайы     0,0001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80920" cy="914400"/>
          </a:xfrm>
        </p:spPr>
        <p:txBody>
          <a:bodyPr/>
          <a:lstStyle/>
          <a:p>
            <a:r>
              <a:rPr lang="kk-KZ" sz="3600" dirty="0" smtClean="0"/>
              <a:t>Организм қызметіне қажетті микроэлементтер %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2692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3657599"/>
          </a:xfrm>
        </p:spPr>
        <p:txBody>
          <a:bodyPr/>
          <a:lstStyle/>
          <a:p>
            <a:r>
              <a:rPr lang="ru-RU" sz="3600" dirty="0" smtClean="0">
                <a:effectLst/>
              </a:rPr>
              <a:t>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барий,</a:t>
            </a:r>
          </a:p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мышьяк,</a:t>
            </a:r>
          </a:p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стронций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endParaRPr lang="ru-RU" sz="3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кадмий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endParaRPr lang="ru-RU" sz="36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 ванадий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36904" cy="914400"/>
          </a:xfrm>
        </p:spPr>
        <p:txBody>
          <a:bodyPr/>
          <a:lstStyle/>
          <a:p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Әсер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механизімі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анықталмаған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қатысуы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дәлелденген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металдар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27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132856"/>
            <a:ext cx="8064896" cy="3657599"/>
          </a:xfrm>
        </p:spPr>
        <p:txBody>
          <a:bodyPr>
            <a:normAutofit/>
          </a:bodyPr>
          <a:lstStyle/>
          <a:p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Қорғасын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сынап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алтын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err="1" smtClean="0">
                <a:effectLst/>
                <a:latin typeface="Times New Roman" pitchFamily="18" charset="0"/>
                <a:cs typeface="Times New Roman" pitchFamily="18" charset="0"/>
              </a:rPr>
              <a:t>күміс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висмут,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сурьма</a:t>
            </a:r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бор,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берилий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, литий, галлий, титан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effectLst/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6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64896" cy="914400"/>
          </a:xfrm>
        </p:spPr>
        <p:txBody>
          <a:bodyPr/>
          <a:lstStyle/>
          <a:p>
            <a:r>
              <a:rPr lang="ru-RU" sz="4400" dirty="0" err="1">
                <a:effectLst/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effectLst/>
                <a:latin typeface="Times New Roman" pitchFamily="18" charset="0"/>
                <a:cs typeface="Times New Roman" pitchFamily="18" charset="0"/>
              </a:rPr>
              <a:t>алмасудағы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effectLst/>
                <a:latin typeface="Times New Roman" pitchFamily="18" charset="0"/>
                <a:cs typeface="Times New Roman" pitchFamily="18" charset="0"/>
              </a:rPr>
              <a:t>функциясы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effectLst/>
                <a:latin typeface="Times New Roman" pitchFamily="18" charset="0"/>
                <a:cs typeface="Times New Roman" pitchFamily="18" charset="0"/>
              </a:rPr>
              <a:t>анықталмаған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>
                <a:effectLst/>
                <a:latin typeface="Times New Roman" pitchFamily="18" charset="0"/>
                <a:cs typeface="Times New Roman" pitchFamily="18" charset="0"/>
              </a:rPr>
              <a:t>металдар</a:t>
            </a:r>
            <a:r>
              <a:rPr lang="ru-RU" sz="44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6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00808"/>
            <a:ext cx="7920880" cy="4464496"/>
          </a:xfrm>
        </p:spPr>
        <p:txBody>
          <a:bodyPr/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сүйектердің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құрамына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; </a:t>
            </a:r>
            <a:endParaRPr lang="ru-RU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ритін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тұздар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организм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клеткалары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сұйықтықтарының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құрамын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реттеуге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өптеген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ферменттердің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факторлары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белоктардың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құрамына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48680"/>
            <a:ext cx="7992888" cy="914400"/>
          </a:xfrm>
        </p:spPr>
        <p:txBody>
          <a:bodyPr/>
          <a:lstStyle/>
          <a:p>
            <a:r>
              <a:rPr lang="kk-KZ" dirty="0" smtClean="0"/>
              <a:t>Организмдегі қызметі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19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772816"/>
            <a:ext cx="7848872" cy="44644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b="1" dirty="0" err="1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ырыш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инсулиннің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құрамына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err="1" smtClean="0">
                <a:effectLst/>
                <a:latin typeface="Times New Roman" pitchFamily="18" charset="0"/>
                <a:cs typeface="Times New Roman" pitchFamily="18" charset="0"/>
              </a:rPr>
              <a:t>Қандағы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оттегіні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тасымалдауға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қатысатын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гемоглобинде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темір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dirty="0" smtClean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Кобальт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атомдары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кобаламин (витамин В12)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молекулаларын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effectLst/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8680"/>
            <a:ext cx="7543800" cy="914400"/>
          </a:xfrm>
        </p:spPr>
        <p:txBody>
          <a:bodyPr/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Гормондар мен витаминдердегі микроэлементтер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4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611188" y="620713"/>
            <a:ext cx="7921625" cy="5761037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қанының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литрінде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20°C-та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қалыпты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қысымда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200см</a:t>
            </a:r>
            <a:r>
              <a:rPr lang="ru-RU" sz="2800" baseline="30000" dirty="0"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оттегі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ериді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оттегінің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гемоглобинмен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байланысу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Гемоглобин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эритроциттерден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ашық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қызыл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түсті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зат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қан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пигменті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. Гемоглобин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оттегімен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қосылыс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түзгенде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ондағы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темірдің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тотығу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дәрежесі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өзгермейді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Оксигемоглобин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аталатын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қосылыс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тұрақсыз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оттегінің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қысымында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effectLst/>
                <a:latin typeface="Times New Roman" pitchFamily="18" charset="0"/>
                <a:cs typeface="Times New Roman" pitchFamily="18" charset="0"/>
              </a:rPr>
              <a:t>түзіледі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оттегінің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қысымы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клеткаларда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оттегін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бөле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ыдырайды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Оттегі</a:t>
            </a:r>
            <a:r>
              <a:rPr lang="ru-RU" sz="2800" dirty="0"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+ гемоглобин = оксигемоглобин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748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68</TotalTime>
  <Words>212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Тірі организмдердің өміріндегі металдардың рөлі</vt:lpstr>
      <vt:lpstr>Организм қызметіне қажетті макроэлементтер  %</vt:lpstr>
      <vt:lpstr>Организм қызметіне қажетті микроэлементтер %</vt:lpstr>
      <vt:lpstr>Әсер ету механизімі анықталмаған, бірақ қатысуы дәлелденген металдар </vt:lpstr>
      <vt:lpstr>Зат алмасудағы функциясы анықталмаған металдар </vt:lpstr>
      <vt:lpstr>Организмдегі қызметі</vt:lpstr>
      <vt:lpstr>Гормондар мен витаминдердегі микроэлементтер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Организм қызметіне қажетті макроэлементтер  %</dc:title>
  <dc:creator>Назгуля</dc:creator>
  <cp:lastModifiedBy>админ</cp:lastModifiedBy>
  <cp:revision>8</cp:revision>
  <dcterms:created xsi:type="dcterms:W3CDTF">2014-01-24T15:13:19Z</dcterms:created>
  <dcterms:modified xsi:type="dcterms:W3CDTF">2014-01-24T17:29:28Z</dcterms:modified>
</cp:coreProperties>
</file>