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4" r:id="rId3"/>
    <p:sldId id="262" r:id="rId4"/>
    <p:sldId id="263" r:id="rId5"/>
    <p:sldId id="261" r:id="rId6"/>
    <p:sldId id="265" r:id="rId7"/>
    <p:sldId id="267" r:id="rId8"/>
    <p:sldId id="266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5F3E-6241-4A95-AA75-741837AB6444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8CC-DFEB-4B66-826D-0B6E86264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5F3E-6241-4A95-AA75-741837AB6444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8CC-DFEB-4B66-826D-0B6E86264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5F3E-6241-4A95-AA75-741837AB6444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8CC-DFEB-4B66-826D-0B6E86264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5F3E-6241-4A95-AA75-741837AB6444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8CC-DFEB-4B66-826D-0B6E86264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5F3E-6241-4A95-AA75-741837AB6444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8CC-DFEB-4B66-826D-0B6E86264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5F3E-6241-4A95-AA75-741837AB6444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8CC-DFEB-4B66-826D-0B6E86264F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5F3E-6241-4A95-AA75-741837AB6444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8CC-DFEB-4B66-826D-0B6E86264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5F3E-6241-4A95-AA75-741837AB6444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8CC-DFEB-4B66-826D-0B6E86264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5F3E-6241-4A95-AA75-741837AB6444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8CC-DFEB-4B66-826D-0B6E86264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5F3E-6241-4A95-AA75-741837AB6444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E108CC-DFEB-4B66-826D-0B6E86264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5F3E-6241-4A95-AA75-741837AB6444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8CC-DFEB-4B66-826D-0B6E86264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9CF5F3E-6241-4A95-AA75-741837AB6444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DE108CC-DFEB-4B66-826D-0B6E86264F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nuinu.1celeb.ru/russkie-telki-foto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086;&#1090;&#1074;&#1077;&#1090;&#1099;%201.ppt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нимации. открытка-улыбка">
            <a:hlinkClick r:id="rId2" tooltip="Картинка улыбки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0362"/>
            <a:ext cx="7360964" cy="6404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70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8229600" cy="4525962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Входит в одну дверь,</a:t>
            </a:r>
          </a:p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 А выходит из трех.</a:t>
            </a:r>
          </a:p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 Думаешь, что вышел,</a:t>
            </a:r>
          </a:p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 А на самом деле вошел</a:t>
            </a:r>
            <a:r>
              <a:rPr lang="ru-RU" dirty="0" smtClean="0"/>
              <a:t>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2" t="31580" r="17105" b="18420"/>
          <a:stretch>
            <a:fillRect/>
          </a:stretch>
        </p:blipFill>
        <p:spPr bwMode="auto">
          <a:xfrm rot="962384">
            <a:off x="5542893" y="285750"/>
            <a:ext cx="3846512" cy="23574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952750"/>
            <a:ext cx="2915817" cy="3905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238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-13568"/>
            <a:ext cx="6995120" cy="4209331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Я как зонт – не промокаю,</a:t>
            </a:r>
          </a:p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 От дождя вас защищаю,</a:t>
            </a:r>
          </a:p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 И от ветра вас укрою,</a:t>
            </a:r>
          </a:p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 Ну, так что же я такое?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98640"/>
            <a:ext cx="4896669" cy="36720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1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t="2499" r="51225" b="22501"/>
          <a:stretch>
            <a:fillRect/>
          </a:stretch>
        </p:blipFill>
        <p:spPr bwMode="auto">
          <a:xfrm>
            <a:off x="6228184" y="145744"/>
            <a:ext cx="2746002" cy="32718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17709" r="23962" b="-1341"/>
          <a:stretch>
            <a:fillRect/>
          </a:stretch>
        </p:blipFill>
        <p:spPr bwMode="auto">
          <a:xfrm>
            <a:off x="4143375" y="3214688"/>
            <a:ext cx="2571750" cy="33956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7092280" y="3381425"/>
            <a:ext cx="3000375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Шуба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145744"/>
            <a:ext cx="7520940" cy="3579849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Пушистая, а не зверь.</a:t>
            </a:r>
          </a:p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 Греет, а не печка.</a:t>
            </a:r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3691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388424" cy="3857625"/>
          </a:xfrm>
        </p:spPr>
        <p:txBody>
          <a:bodyPr rtlCol="0">
            <a:normAutofit fontScale="325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9800" b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800" b="1" dirty="0" smtClean="0">
                <a:solidFill>
                  <a:schemeClr val="tx1"/>
                </a:solidFill>
              </a:rPr>
              <a:t> </a:t>
            </a:r>
            <a:r>
              <a:rPr lang="ru-RU" sz="9800" b="1" dirty="0" smtClean="0">
                <a:solidFill>
                  <a:srgbClr val="FF0000"/>
                </a:solidFill>
              </a:rPr>
              <a:t>Не </a:t>
            </a:r>
            <a:r>
              <a:rPr lang="ru-RU" sz="9800" b="1" dirty="0">
                <a:solidFill>
                  <a:srgbClr val="FF0000"/>
                </a:solidFill>
              </a:rPr>
              <a:t>галстук он, не воротник,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800" b="1" dirty="0">
                <a:solidFill>
                  <a:srgbClr val="FF0000"/>
                </a:solidFill>
              </a:rPr>
              <a:t> А шею обнимать привык.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800" b="1" dirty="0">
                <a:solidFill>
                  <a:srgbClr val="FF0000"/>
                </a:solidFill>
              </a:rPr>
              <a:t> Он помогает нам всегда,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800" b="1" dirty="0">
                <a:solidFill>
                  <a:srgbClr val="FF0000"/>
                </a:solidFill>
              </a:rPr>
              <a:t> Когда приходят холода.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800" b="1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38029"/>
            <a:ext cx="5112370" cy="38327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1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3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0680"/>
            <a:ext cx="2576438" cy="21722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328" y="332655"/>
            <a:ext cx="5500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</a:rPr>
              <a:t>Нижняя одежда- это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67493" y="3059113"/>
            <a:ext cx="877650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футболка,                трусы         тельняшка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4323556"/>
            <a:ext cx="3409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Arial" charset="0"/>
              </a:rPr>
              <a:t>Верхняя-это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171950"/>
            <a:ext cx="1285875" cy="1590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17709" r="23962" b="-1341"/>
          <a:stretch>
            <a:fillRect/>
          </a:stretch>
        </p:blipFill>
        <p:spPr bwMode="auto">
          <a:xfrm>
            <a:off x="4857750" y="4429125"/>
            <a:ext cx="1071563" cy="1414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9" t="57941" r="7388" b="12016"/>
          <a:stretch>
            <a:fillRect/>
          </a:stretch>
        </p:blipFill>
        <p:spPr bwMode="auto">
          <a:xfrm>
            <a:off x="7572375" y="4429125"/>
            <a:ext cx="1285875" cy="133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714625" y="5780088"/>
            <a:ext cx="64293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Arial" charset="0"/>
              </a:rPr>
              <a:t>пальто, шуба, тёплая куртка, теплый комбинезон.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214813"/>
            <a:ext cx="1428750" cy="1633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72" name="Рисунок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09" y="1377980"/>
            <a:ext cx="1506538" cy="14954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7" y="332655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7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77" name="Group 10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130276"/>
              </p:ext>
            </p:extLst>
          </p:nvPr>
        </p:nvGraphicFramePr>
        <p:xfrm>
          <a:off x="457200" y="3124200"/>
          <a:ext cx="3657600" cy="22098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721" name="Group 14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2621319"/>
              </p:ext>
            </p:extLst>
          </p:nvPr>
        </p:nvGraphicFramePr>
        <p:xfrm>
          <a:off x="4419600" y="3124200"/>
          <a:ext cx="3886200" cy="2222500"/>
        </p:xfrm>
        <a:graphic>
          <a:graphicData uri="http://schemas.openxmlformats.org/drawingml/2006/table">
            <a:tbl>
              <a:tblPr/>
              <a:tblGrid>
                <a:gridCol w="647700"/>
                <a:gridCol w="647700"/>
                <a:gridCol w="647700"/>
                <a:gridCol w="647700"/>
                <a:gridCol w="647700"/>
                <a:gridCol w="647700"/>
              </a:tblGrid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84" name="Text Box 62"/>
          <p:cNvSpPr txBox="1">
            <a:spLocks noChangeArrowheads="1"/>
          </p:cNvSpPr>
          <p:nvPr/>
        </p:nvSpPr>
        <p:spPr bwMode="auto">
          <a:xfrm>
            <a:off x="5334000" y="46482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4639" name="WordArt 63"/>
          <p:cNvSpPr>
            <a:spLocks noChangeArrowheads="1" noChangeShapeType="1" noTextEdit="1"/>
          </p:cNvSpPr>
          <p:nvPr/>
        </p:nvSpPr>
        <p:spPr bwMode="auto">
          <a:xfrm>
            <a:off x="2514600" y="228600"/>
            <a:ext cx="42576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Выполните задание</a:t>
            </a:r>
          </a:p>
        </p:txBody>
      </p:sp>
      <p:sp>
        <p:nvSpPr>
          <p:cNvPr id="24680" name="Text Box 104"/>
          <p:cNvSpPr txBox="1">
            <a:spLocks noChangeArrowheads="1"/>
          </p:cNvSpPr>
          <p:nvPr/>
        </p:nvSpPr>
        <p:spPr bwMode="auto">
          <a:xfrm>
            <a:off x="533400" y="160020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Воспользовавшись буквенной сеткой в таблице № 2, отгадайте, какое слово зашифровано в таблице №1.</a:t>
            </a:r>
          </a:p>
        </p:txBody>
      </p:sp>
      <p:sp>
        <p:nvSpPr>
          <p:cNvPr id="24681" name="Text Box 105"/>
          <p:cNvSpPr txBox="1">
            <a:spLocks noChangeArrowheads="1"/>
          </p:cNvSpPr>
          <p:nvPr/>
        </p:nvSpPr>
        <p:spPr bwMode="auto">
          <a:xfrm>
            <a:off x="1676400" y="2438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№ 1</a:t>
            </a:r>
          </a:p>
        </p:txBody>
      </p:sp>
      <p:sp>
        <p:nvSpPr>
          <p:cNvPr id="24722" name="Text Box 146"/>
          <p:cNvSpPr txBox="1">
            <a:spLocks noChangeArrowheads="1"/>
          </p:cNvSpPr>
          <p:nvPr/>
        </p:nvSpPr>
        <p:spPr bwMode="auto">
          <a:xfrm>
            <a:off x="5181600" y="24384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№ 2</a:t>
            </a:r>
          </a:p>
        </p:txBody>
      </p:sp>
      <p:sp>
        <p:nvSpPr>
          <p:cNvPr id="31826" name="Text Box 147"/>
          <p:cNvSpPr txBox="1">
            <a:spLocks noChangeArrowheads="1"/>
          </p:cNvSpPr>
          <p:nvPr/>
        </p:nvSpPr>
        <p:spPr bwMode="auto">
          <a:xfrm>
            <a:off x="7239000" y="60960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4724" name="AutoShape 148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7620000" y="6248400"/>
            <a:ext cx="6858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4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4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4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4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4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5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24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9" grpId="0"/>
      <p:bldP spid="24680" grpId="0"/>
      <p:bldP spid="24722" grpId="0"/>
      <p:bldP spid="247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t="1477" r="2745"/>
          <a:stretch>
            <a:fillRect/>
          </a:stretch>
        </p:blipFill>
        <p:spPr bwMode="auto">
          <a:xfrm>
            <a:off x="323528" y="188640"/>
            <a:ext cx="8418058" cy="587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5822926"/>
            <a:ext cx="49552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/>
                <a:ea typeface="Courier New"/>
              </a:rPr>
              <a:t>демисезонная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8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6674" y="836712"/>
            <a:ext cx="58537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50" dirty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ourier New"/>
              </a:rPr>
              <a:t>Спасибо за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ourier New"/>
              </a:rPr>
              <a:t>работу на уроке!</a:t>
            </a:r>
            <a:endParaRPr lang="ru-RU" sz="5400" b="1" spc="50" dirty="0">
              <a:ln w="11430"/>
              <a:gradFill>
                <a:gsLst>
                  <a:gs pos="25000">
                    <a:srgbClr val="F96A1B">
                      <a:satMod val="155000"/>
                    </a:srgbClr>
                  </a:gs>
                  <a:gs pos="100000">
                    <a:srgbClr val="F96A1B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520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174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Презентация PowerPoint</vt:lpstr>
      <vt:lpstr>Презентация PowerPoint</vt:lpstr>
      <vt:lpstr>Презентация PowerPoint</vt:lpstr>
      <vt:lpstr>Шуба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10</cp:revision>
  <dcterms:created xsi:type="dcterms:W3CDTF">2013-10-21T14:49:06Z</dcterms:created>
  <dcterms:modified xsi:type="dcterms:W3CDTF">2013-10-23T12:14:20Z</dcterms:modified>
</cp:coreProperties>
</file>