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"/>
  </p:notesMasterIdLst>
  <p:sldIdLst>
    <p:sldId id="261" r:id="rId2"/>
    <p:sldId id="262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FC0F1-C277-4134-94EC-B9DD7BC131AC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EC741-A6C0-44E1-B4B1-990832892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22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67E8-88D4-4378-8FB0-FDEF1DBAE90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23.10.2013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F617-6F8F-4284-9217-708A80A2A9B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02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67E8-88D4-4378-8FB0-FDEF1DBAE90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23.10.2013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F617-6F8F-4284-9217-708A80A2A9B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424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67E8-88D4-4378-8FB0-FDEF1DBAE90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23.10.2013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F617-6F8F-4284-9217-708A80A2A9B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620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67E8-88D4-4378-8FB0-FDEF1DBAE90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23.10.2013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F617-6F8F-4284-9217-708A80A2A9B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56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67E8-88D4-4378-8FB0-FDEF1DBAE90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23.10.2013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F617-6F8F-4284-9217-708A80A2A9B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725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67E8-88D4-4378-8FB0-FDEF1DBAE90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23.10.2013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F617-6F8F-4284-9217-708A80A2A9B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44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67E8-88D4-4378-8FB0-FDEF1DBAE90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23.10.2013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F617-6F8F-4284-9217-708A80A2A9B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28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67E8-88D4-4378-8FB0-FDEF1DBAE90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23.10.2013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F617-6F8F-4284-9217-708A80A2A9B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9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67E8-88D4-4378-8FB0-FDEF1DBAE90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23.10.2013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F617-6F8F-4284-9217-708A80A2A9B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314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67E8-88D4-4378-8FB0-FDEF1DBAE90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23.10.2013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F617-6F8F-4284-9217-708A80A2A9B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179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67E8-88D4-4378-8FB0-FDEF1DBAE90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23.10.2013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F617-6F8F-4284-9217-708A80A2A9B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507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6F67E8-88D4-4378-8FB0-FDEF1DBAE90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23.10.2013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63F617-6F8F-4284-9217-708A80A2A9B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8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text=%D0%BA%D0%B0%D1%80%D1%82%D0%B8%D0%BD%D0%BA%D0%B8%20%D1%83%D1%85%D0%BE%D0%B4%20%D0%B7%D0%B0%20%D0%BE%D0%B4%D0%B5%D0%B6%D0%B4%D0%BE%D0%B9&amp;noreask=1&amp;pos=4&amp;rpt=simage&amp;lr=38&amp;uinfo=sw-1101-sh-694-fw-876-fh-488-pd-1&amp;img_url=http%3A%2F%2Fhimchistka18.ru%2Fimage%2Farticles-uhod-za-odejdoi%2Fuhod-za-odejdoi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source=wiz&amp;text=%D0%BA%D0%B0%D1%80%D1%82%D0%B8%D0%BD%D0%BA%D0%B8%20%D1%83%D1%85%D0%BE%D0%B4%20%D0%B7%D0%B0%20%D0%BE%D0%B4%D0%B5%D0%B6%D0%B4%D0%BE%D0%B9&amp;noreask=1&amp;pos=6&amp;rpt=simage&amp;lr=38&amp;uinfo=sw-1101-sh-694-fw-876-fh-488-pd-1&amp;img_url=http%3A%2F%2Fwww.planetakirov.ru%2Fimages%2Fcatalog%2F690411efcdbd21e2e475b525ca9c2e897b5f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14546" y="3500438"/>
            <a:ext cx="273921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990033"/>
                    </a:gs>
                    <a:gs pos="45000">
                      <a:srgbClr val="FFFF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Встречают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15074" y="1571612"/>
            <a:ext cx="73449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prstClr val="black"/>
                  </a:solidFill>
                </a:ln>
                <a:gradFill>
                  <a:gsLst>
                    <a:gs pos="0">
                      <a:srgbClr val="990033"/>
                    </a:gs>
                    <a:gs pos="45000">
                      <a:srgbClr val="FFFF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rPr>
              <a:t>по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6248" y="5429264"/>
            <a:ext cx="200683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prstClr val="black"/>
                  </a:solidFill>
                </a:ln>
                <a:gradFill>
                  <a:gsLst>
                    <a:gs pos="0">
                      <a:srgbClr val="990033"/>
                    </a:gs>
                    <a:gs pos="45000">
                      <a:srgbClr val="FFFF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rPr>
              <a:t>одёжке,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8860" y="1071546"/>
            <a:ext cx="311066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prstClr val="black"/>
                  </a:solidFill>
                </a:ln>
                <a:gradFill>
                  <a:gsLst>
                    <a:gs pos="0">
                      <a:srgbClr val="990033"/>
                    </a:gs>
                    <a:gs pos="45000">
                      <a:srgbClr val="FFFF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rPr>
              <a:t>а провожают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3768" y="3929066"/>
            <a:ext cx="181639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prstClr val="black"/>
                  </a:solidFill>
                </a:ln>
                <a:gradFill>
                  <a:gsLst>
                    <a:gs pos="0">
                      <a:srgbClr val="990033"/>
                    </a:gs>
                    <a:gs pos="45000">
                      <a:srgbClr val="FFFF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rPr>
              <a:t>по уму.</a:t>
            </a:r>
          </a:p>
        </p:txBody>
      </p:sp>
      <p:sp>
        <p:nvSpPr>
          <p:cNvPr id="10" name="Стрелка вправо 9"/>
          <p:cNvSpPr/>
          <p:nvPr/>
        </p:nvSpPr>
        <p:spPr>
          <a:xfrm rot="20094238">
            <a:off x="3222625" y="2935288"/>
            <a:ext cx="3424238" cy="127000"/>
          </a:xfrm>
          <a:prstGeom prst="rightArrow">
            <a:avLst>
              <a:gd name="adj1" fmla="val 50000"/>
              <a:gd name="adj2" fmla="val 8250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6016627">
            <a:off x="4514056" y="3918744"/>
            <a:ext cx="3424238" cy="127000"/>
          </a:xfrm>
          <a:prstGeom prst="rightArrow">
            <a:avLst>
              <a:gd name="adj1" fmla="val 50000"/>
              <a:gd name="adj2" fmla="val 8250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14188641">
            <a:off x="2326482" y="3645694"/>
            <a:ext cx="4533900" cy="134937"/>
          </a:xfrm>
          <a:prstGeom prst="rightArrow">
            <a:avLst>
              <a:gd name="adj1" fmla="val 50000"/>
              <a:gd name="adj2" fmla="val 8250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1809833">
            <a:off x="3094038" y="2849563"/>
            <a:ext cx="4549775" cy="107950"/>
          </a:xfrm>
          <a:prstGeom prst="rightArrow">
            <a:avLst>
              <a:gd name="adj1" fmla="val 50000"/>
              <a:gd name="adj2" fmla="val 8250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177578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мордочка кот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928802"/>
            <a:ext cx="3857652" cy="2056706"/>
          </a:xfrm>
          <a:prstGeom prst="rect">
            <a:avLst/>
          </a:prstGeom>
          <a:noFill/>
        </p:spPr>
      </p:pic>
      <p:pic>
        <p:nvPicPr>
          <p:cNvPr id="4" name="Picture 7" descr="Eye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857364"/>
            <a:ext cx="4071963" cy="2035982"/>
          </a:xfrm>
          <a:prstGeom prst="rect">
            <a:avLst/>
          </a:prstGeom>
          <a:noFill/>
        </p:spPr>
      </p:pic>
      <p:pic>
        <p:nvPicPr>
          <p:cNvPr id="5" name="Picture 6" descr="Anirat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500174"/>
            <a:ext cx="4067545" cy="2379347"/>
          </a:xfrm>
          <a:prstGeom prst="rect">
            <a:avLst/>
          </a:prstGeom>
          <a:noFill/>
        </p:spPr>
      </p:pic>
      <p:pic>
        <p:nvPicPr>
          <p:cNvPr id="6" name="Picture 5" descr="глаза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1500174"/>
            <a:ext cx="4303863" cy="314327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85786" y="0"/>
            <a:ext cx="75009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rgbClr val="F0A22E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Разминка для глаз</a:t>
            </a:r>
            <a:endParaRPr lang="ru-RU" sz="5400" b="1" dirty="0">
              <a:ln w="10541" cmpd="sng">
                <a:solidFill>
                  <a:srgbClr val="F0A22E">
                    <a:shade val="88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34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108366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rgbClr val="0070C0"/>
                </a:solidFill>
              </a:rPr>
              <a:t>Сегодня на уроке мы вспомнили…..</a:t>
            </a:r>
            <a:br>
              <a:rPr lang="ru-RU" sz="4000" b="1" i="1" dirty="0">
                <a:solidFill>
                  <a:srgbClr val="0070C0"/>
                </a:solidFill>
              </a:rPr>
            </a:br>
            <a:r>
              <a:rPr lang="ru-RU" sz="4000" b="1" i="1" dirty="0">
                <a:solidFill>
                  <a:srgbClr val="0070C0"/>
                </a:solidFill>
              </a:rPr>
              <a:t>На уроке мы узнали, что ……</a:t>
            </a:r>
            <a:br>
              <a:rPr lang="ru-RU" sz="4000" b="1" i="1" dirty="0">
                <a:solidFill>
                  <a:srgbClr val="0070C0"/>
                </a:solidFill>
              </a:rPr>
            </a:br>
            <a:r>
              <a:rPr lang="ru-RU" sz="4000" b="1" i="1" dirty="0">
                <a:solidFill>
                  <a:srgbClr val="0070C0"/>
                </a:solidFill>
              </a:rPr>
              <a:t>Нам понравилось…….</a:t>
            </a:r>
            <a:br>
              <a:rPr lang="ru-RU" sz="4000" b="1" i="1" dirty="0">
                <a:solidFill>
                  <a:srgbClr val="0070C0"/>
                </a:solidFill>
              </a:rPr>
            </a:br>
            <a:r>
              <a:rPr lang="ru-RU" sz="4000" b="1" i="1" dirty="0">
                <a:solidFill>
                  <a:srgbClr val="0070C0"/>
                </a:solidFill>
              </a:rPr>
              <a:t>Нам не понравилось……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modelli.ru/templates/Default/timthumb/timthumb.php?src=http://modelli.ru/uploads/posts/2011-08/1312472538_uhod-za-odejdoi.jpg&amp;w=180&amp;h=180&amp;q=100&amp;zc=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96952"/>
            <a:ext cx="3631840" cy="363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leanes.ru/images/pictures/content/dry-cleaning/chistka-odejdu-(page-picture-large)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9" y="2856891"/>
            <a:ext cx="377190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4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18</Words>
  <Application>Microsoft Office PowerPoint</Application>
  <PresentationFormat>Экран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8</cp:revision>
  <dcterms:created xsi:type="dcterms:W3CDTF">2013-10-21T18:24:41Z</dcterms:created>
  <dcterms:modified xsi:type="dcterms:W3CDTF">2013-10-23T12:21:14Z</dcterms:modified>
</cp:coreProperties>
</file>