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sldIdLst>
    <p:sldId id="257" r:id="rId7"/>
    <p:sldId id="258" r:id="rId8"/>
    <p:sldId id="259" r:id="rId9"/>
    <p:sldId id="260" r:id="rId10"/>
    <p:sldId id="261" r:id="rId11"/>
    <p:sldId id="266" r:id="rId12"/>
    <p:sldId id="269" r:id="rId13"/>
    <p:sldId id="268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32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638" algn="l" defTabSz="9132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277" algn="l" defTabSz="9132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908" algn="l" defTabSz="9132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546" algn="l" defTabSz="9132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191" algn="l" defTabSz="9132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820" algn="l" defTabSz="9132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457" algn="l" defTabSz="9132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3087" algn="l" defTabSz="9132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7" tIns="45664" rIns="91317" bIns="45664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2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7" tIns="45664" rIns="91317" bIns="45664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2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7" tIns="45664" rIns="91317" bIns="45664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7" tIns="45664" rIns="91317" bIns="45664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6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6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9" y="3132290"/>
            <a:ext cx="7175351" cy="1793167"/>
          </a:xfrm>
          <a:effectLst/>
        </p:spPr>
        <p:txBody>
          <a:bodyPr>
            <a:noAutofit/>
          </a:bodyPr>
          <a:lstStyle>
            <a:lvl1pPr marL="639288" indent="-456638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9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31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3" y="38862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62863-C1B0-4A04-A62D-6307B781105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4EE7F-6837-4D5F-BCF4-E2C06B8330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0142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AB266-6064-4ED8-907B-67DE45518D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D9B2D-2FCF-4DCA-A382-9DACD1079B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9122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6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1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7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2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3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8F2A9-BBCA-460C-B9D6-795B664EC9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8F18E-6875-463A-9894-AEBA13370E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2055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763713"/>
            <a:ext cx="4784725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76875" y="1763713"/>
            <a:ext cx="4784725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13C4D-4BDD-454E-AFDA-253C1841DB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E704E-4B7A-4292-8DC9-8A228C2C5E5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9989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45" indent="0">
              <a:buNone/>
              <a:defRPr sz="2000" b="1"/>
            </a:lvl2pPr>
            <a:lvl3pPr marL="913089" indent="0">
              <a:buNone/>
              <a:defRPr sz="1800" b="1"/>
            </a:lvl3pPr>
            <a:lvl4pPr marL="1369627" indent="0">
              <a:buNone/>
              <a:defRPr sz="1600" b="1"/>
            </a:lvl4pPr>
            <a:lvl5pPr marL="1826171" indent="0">
              <a:buNone/>
              <a:defRPr sz="1600" b="1"/>
            </a:lvl5pPr>
            <a:lvl6pPr marL="2282723" indent="0">
              <a:buNone/>
              <a:defRPr sz="1600" b="1"/>
            </a:lvl6pPr>
            <a:lvl7pPr marL="2739257" indent="0">
              <a:buNone/>
              <a:defRPr sz="1600" b="1"/>
            </a:lvl7pPr>
            <a:lvl8pPr marL="3195800" indent="0">
              <a:buNone/>
              <a:defRPr sz="1600" b="1"/>
            </a:lvl8pPr>
            <a:lvl9pPr marL="365233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45" indent="0">
              <a:buNone/>
              <a:defRPr sz="2000" b="1"/>
            </a:lvl2pPr>
            <a:lvl3pPr marL="913089" indent="0">
              <a:buNone/>
              <a:defRPr sz="1800" b="1"/>
            </a:lvl3pPr>
            <a:lvl4pPr marL="1369627" indent="0">
              <a:buNone/>
              <a:defRPr sz="1600" b="1"/>
            </a:lvl4pPr>
            <a:lvl5pPr marL="1826171" indent="0">
              <a:buNone/>
              <a:defRPr sz="1600" b="1"/>
            </a:lvl5pPr>
            <a:lvl6pPr marL="2282723" indent="0">
              <a:buNone/>
              <a:defRPr sz="1600" b="1"/>
            </a:lvl6pPr>
            <a:lvl7pPr marL="2739257" indent="0">
              <a:buNone/>
              <a:defRPr sz="1600" b="1"/>
            </a:lvl7pPr>
            <a:lvl8pPr marL="3195800" indent="0">
              <a:buNone/>
              <a:defRPr sz="1600" b="1"/>
            </a:lvl8pPr>
            <a:lvl9pPr marL="365233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8B192-03FA-42D5-8678-59DD47E855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A5901-F202-4E33-94EF-3FF197C55B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284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F84B0-38B6-4F25-869E-AD6E89E845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8B267-341B-494E-9696-AF131E5BAD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9066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125FF-58CA-4926-A27E-EA85B4A229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8627B-9F5C-46E3-851C-8A451EC9EA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3765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545" indent="0">
              <a:buNone/>
              <a:defRPr sz="1200"/>
            </a:lvl2pPr>
            <a:lvl3pPr marL="913089" indent="0">
              <a:buNone/>
              <a:defRPr sz="1000"/>
            </a:lvl3pPr>
            <a:lvl4pPr marL="1369627" indent="0">
              <a:buNone/>
              <a:defRPr sz="900"/>
            </a:lvl4pPr>
            <a:lvl5pPr marL="1826171" indent="0">
              <a:buNone/>
              <a:defRPr sz="900"/>
            </a:lvl5pPr>
            <a:lvl6pPr marL="2282723" indent="0">
              <a:buNone/>
              <a:defRPr sz="900"/>
            </a:lvl6pPr>
            <a:lvl7pPr marL="2739257" indent="0">
              <a:buNone/>
              <a:defRPr sz="900"/>
            </a:lvl7pPr>
            <a:lvl8pPr marL="3195800" indent="0">
              <a:buNone/>
              <a:defRPr sz="900"/>
            </a:lvl8pPr>
            <a:lvl9pPr marL="365233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FBD9E-7767-4E03-ABF9-6FA279C211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F213E-FF4B-4E31-8B4F-EF1F6EF45B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390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1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545" indent="0">
              <a:buNone/>
              <a:defRPr sz="2800"/>
            </a:lvl2pPr>
            <a:lvl3pPr marL="913089" indent="0">
              <a:buNone/>
              <a:defRPr sz="2400"/>
            </a:lvl3pPr>
            <a:lvl4pPr marL="1369627" indent="0">
              <a:buNone/>
              <a:defRPr sz="2000"/>
            </a:lvl4pPr>
            <a:lvl5pPr marL="1826171" indent="0">
              <a:buNone/>
              <a:defRPr sz="2000"/>
            </a:lvl5pPr>
            <a:lvl6pPr marL="2282723" indent="0">
              <a:buNone/>
              <a:defRPr sz="2000"/>
            </a:lvl6pPr>
            <a:lvl7pPr marL="2739257" indent="0">
              <a:buNone/>
              <a:defRPr sz="2000"/>
            </a:lvl7pPr>
            <a:lvl8pPr marL="3195800" indent="0">
              <a:buNone/>
              <a:defRPr sz="2000"/>
            </a:lvl8pPr>
            <a:lvl9pPr marL="3652335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45" indent="0">
              <a:buNone/>
              <a:defRPr sz="1200"/>
            </a:lvl2pPr>
            <a:lvl3pPr marL="913089" indent="0">
              <a:buNone/>
              <a:defRPr sz="1000"/>
            </a:lvl3pPr>
            <a:lvl4pPr marL="1369627" indent="0">
              <a:buNone/>
              <a:defRPr sz="900"/>
            </a:lvl4pPr>
            <a:lvl5pPr marL="1826171" indent="0">
              <a:buNone/>
              <a:defRPr sz="900"/>
            </a:lvl5pPr>
            <a:lvl6pPr marL="2282723" indent="0">
              <a:buNone/>
              <a:defRPr sz="900"/>
            </a:lvl6pPr>
            <a:lvl7pPr marL="2739257" indent="0">
              <a:buNone/>
              <a:defRPr sz="900"/>
            </a:lvl7pPr>
            <a:lvl8pPr marL="3195800" indent="0">
              <a:buNone/>
              <a:defRPr sz="900"/>
            </a:lvl8pPr>
            <a:lvl9pPr marL="365233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2BEB9-E0D7-42D9-A6C4-DB5EB4A1F4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B6454-CC84-4B9F-859F-6822FB4FC4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8843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AF0FD-F5E0-4E29-A2DF-38FA327C4C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6F525-E283-4228-868E-6EEB609C5F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54659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1139" y="303213"/>
            <a:ext cx="2430462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303213"/>
            <a:ext cx="7138988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9DB94-7ABC-4416-B3E5-CBC6403A27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10AC9-C1AB-4C20-84D5-A5D97A49E5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6474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3" y="38862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62863-C1B0-4A04-A62D-6307B781105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4EE7F-6837-4D5F-BCF4-E2C06B8330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31894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AB266-6064-4ED8-907B-67DE45518D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D9B2D-2FCF-4DCA-A382-9DACD1079B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7285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1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7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4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8F2A9-BBCA-460C-B9D6-795B664EC9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8F18E-6875-463A-9894-AEBA13370E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3667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763713"/>
            <a:ext cx="4784725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76875" y="1763713"/>
            <a:ext cx="4784725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13C4D-4BDD-454E-AFDA-253C1841DB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E704E-4B7A-4292-8DC9-8A228C2C5E5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15833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76" indent="0">
              <a:buNone/>
              <a:defRPr sz="2000" b="1"/>
            </a:lvl2pPr>
            <a:lvl3pPr marL="913151" indent="0">
              <a:buNone/>
              <a:defRPr sz="1800" b="1"/>
            </a:lvl3pPr>
            <a:lvl4pPr marL="1369721" indent="0">
              <a:buNone/>
              <a:defRPr sz="1600" b="1"/>
            </a:lvl4pPr>
            <a:lvl5pPr marL="1826296" indent="0">
              <a:buNone/>
              <a:defRPr sz="1600" b="1"/>
            </a:lvl5pPr>
            <a:lvl6pPr marL="2282879" indent="0">
              <a:buNone/>
              <a:defRPr sz="1600" b="1"/>
            </a:lvl6pPr>
            <a:lvl7pPr marL="2739445" indent="0">
              <a:buNone/>
              <a:defRPr sz="1600" b="1"/>
            </a:lvl7pPr>
            <a:lvl8pPr marL="3196019" indent="0">
              <a:buNone/>
              <a:defRPr sz="1600" b="1"/>
            </a:lvl8pPr>
            <a:lvl9pPr marL="36525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76" indent="0">
              <a:buNone/>
              <a:defRPr sz="2000" b="1"/>
            </a:lvl2pPr>
            <a:lvl3pPr marL="913151" indent="0">
              <a:buNone/>
              <a:defRPr sz="1800" b="1"/>
            </a:lvl3pPr>
            <a:lvl4pPr marL="1369721" indent="0">
              <a:buNone/>
              <a:defRPr sz="1600" b="1"/>
            </a:lvl4pPr>
            <a:lvl5pPr marL="1826296" indent="0">
              <a:buNone/>
              <a:defRPr sz="1600" b="1"/>
            </a:lvl5pPr>
            <a:lvl6pPr marL="2282879" indent="0">
              <a:buNone/>
              <a:defRPr sz="1600" b="1"/>
            </a:lvl6pPr>
            <a:lvl7pPr marL="2739445" indent="0">
              <a:buNone/>
              <a:defRPr sz="1600" b="1"/>
            </a:lvl7pPr>
            <a:lvl8pPr marL="3196019" indent="0">
              <a:buNone/>
              <a:defRPr sz="1600" b="1"/>
            </a:lvl8pPr>
            <a:lvl9pPr marL="36525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8B192-03FA-42D5-8678-59DD47E855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A5901-F202-4E33-94EF-3FF197C55B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5967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F84B0-38B6-4F25-869E-AD6E89E845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8B267-341B-494E-9696-AF131E5BAD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10605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125FF-58CA-4926-A27E-EA85B4A229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8627B-9F5C-46E3-851C-8A451EC9EA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7062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7" tIns="45664" rIns="91317" bIns="45664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2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7" tIns="45664" rIns="91317" bIns="45664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2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7" tIns="45664" rIns="91317" bIns="45664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7" tIns="45664" rIns="91317" bIns="45664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4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66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2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5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1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8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4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0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576" indent="0">
              <a:buNone/>
              <a:defRPr sz="1200"/>
            </a:lvl2pPr>
            <a:lvl3pPr marL="913151" indent="0">
              <a:buNone/>
              <a:defRPr sz="1000"/>
            </a:lvl3pPr>
            <a:lvl4pPr marL="1369721" indent="0">
              <a:buNone/>
              <a:defRPr sz="900"/>
            </a:lvl4pPr>
            <a:lvl5pPr marL="1826296" indent="0">
              <a:buNone/>
              <a:defRPr sz="900"/>
            </a:lvl5pPr>
            <a:lvl6pPr marL="2282879" indent="0">
              <a:buNone/>
              <a:defRPr sz="900"/>
            </a:lvl6pPr>
            <a:lvl7pPr marL="2739445" indent="0">
              <a:buNone/>
              <a:defRPr sz="900"/>
            </a:lvl7pPr>
            <a:lvl8pPr marL="3196019" indent="0">
              <a:buNone/>
              <a:defRPr sz="900"/>
            </a:lvl8pPr>
            <a:lvl9pPr marL="36525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FBD9E-7767-4E03-ABF9-6FA279C211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F213E-FF4B-4E31-8B4F-EF1F6EF45B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62614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576" indent="0">
              <a:buNone/>
              <a:defRPr sz="2800"/>
            </a:lvl2pPr>
            <a:lvl3pPr marL="913151" indent="0">
              <a:buNone/>
              <a:defRPr sz="2400"/>
            </a:lvl3pPr>
            <a:lvl4pPr marL="1369721" indent="0">
              <a:buNone/>
              <a:defRPr sz="2000"/>
            </a:lvl4pPr>
            <a:lvl5pPr marL="1826296" indent="0">
              <a:buNone/>
              <a:defRPr sz="2000"/>
            </a:lvl5pPr>
            <a:lvl6pPr marL="2282879" indent="0">
              <a:buNone/>
              <a:defRPr sz="2000"/>
            </a:lvl6pPr>
            <a:lvl7pPr marL="2739445" indent="0">
              <a:buNone/>
              <a:defRPr sz="2000"/>
            </a:lvl7pPr>
            <a:lvl8pPr marL="3196019" indent="0">
              <a:buNone/>
              <a:defRPr sz="2000"/>
            </a:lvl8pPr>
            <a:lvl9pPr marL="3652586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76" indent="0">
              <a:buNone/>
              <a:defRPr sz="1200"/>
            </a:lvl2pPr>
            <a:lvl3pPr marL="913151" indent="0">
              <a:buNone/>
              <a:defRPr sz="1000"/>
            </a:lvl3pPr>
            <a:lvl4pPr marL="1369721" indent="0">
              <a:buNone/>
              <a:defRPr sz="900"/>
            </a:lvl4pPr>
            <a:lvl5pPr marL="1826296" indent="0">
              <a:buNone/>
              <a:defRPr sz="900"/>
            </a:lvl5pPr>
            <a:lvl6pPr marL="2282879" indent="0">
              <a:buNone/>
              <a:defRPr sz="900"/>
            </a:lvl6pPr>
            <a:lvl7pPr marL="2739445" indent="0">
              <a:buNone/>
              <a:defRPr sz="900"/>
            </a:lvl7pPr>
            <a:lvl8pPr marL="3196019" indent="0">
              <a:buNone/>
              <a:defRPr sz="900"/>
            </a:lvl8pPr>
            <a:lvl9pPr marL="36525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2BEB9-E0D7-42D9-A6C4-DB5EB4A1F4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B6454-CC84-4B9F-859F-6822FB4FC4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87719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AF0FD-F5E0-4E29-A2DF-38FA327C4C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6F525-E283-4228-868E-6EEB609C5F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95220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1139" y="303213"/>
            <a:ext cx="2430462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303213"/>
            <a:ext cx="7138988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9DB94-7ABC-4416-B3E5-CBC6403A27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10AC9-C1AB-4C20-84D5-A5D97A49E5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80538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3" y="38862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62863-C1B0-4A04-A62D-6307B781105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4EE7F-6837-4D5F-BCF4-E2C06B8330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84166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AB266-6064-4ED8-907B-67DE45518D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D9B2D-2FCF-4DCA-A382-9DACD1079B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3675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0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3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0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6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3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8F2A9-BBCA-460C-B9D6-795B664EC9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8F18E-6875-463A-9894-AEBA13370E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78874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763713"/>
            <a:ext cx="4784725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76875" y="1763713"/>
            <a:ext cx="4784725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13C4D-4BDD-454E-AFDA-253C1841DB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E704E-4B7A-4292-8DC9-8A228C2C5E5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10662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69" indent="0">
              <a:buNone/>
              <a:defRPr sz="2000" b="1"/>
            </a:lvl2pPr>
            <a:lvl3pPr marL="913339" indent="0">
              <a:buNone/>
              <a:defRPr sz="1800" b="1"/>
            </a:lvl3pPr>
            <a:lvl4pPr marL="1370002" indent="0">
              <a:buNone/>
              <a:defRPr sz="1600" b="1"/>
            </a:lvl4pPr>
            <a:lvl5pPr marL="1826671" indent="0">
              <a:buNone/>
              <a:defRPr sz="1600" b="1"/>
            </a:lvl5pPr>
            <a:lvl6pPr marL="2283347" indent="0">
              <a:buNone/>
              <a:defRPr sz="1600" b="1"/>
            </a:lvl6pPr>
            <a:lvl7pPr marL="2740008" indent="0">
              <a:buNone/>
              <a:defRPr sz="1600" b="1"/>
            </a:lvl7pPr>
            <a:lvl8pPr marL="3196676" indent="0">
              <a:buNone/>
              <a:defRPr sz="1600" b="1"/>
            </a:lvl8pPr>
            <a:lvl9pPr marL="365333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69" indent="0">
              <a:buNone/>
              <a:defRPr sz="2000" b="1"/>
            </a:lvl2pPr>
            <a:lvl3pPr marL="913339" indent="0">
              <a:buNone/>
              <a:defRPr sz="1800" b="1"/>
            </a:lvl3pPr>
            <a:lvl4pPr marL="1370002" indent="0">
              <a:buNone/>
              <a:defRPr sz="1600" b="1"/>
            </a:lvl4pPr>
            <a:lvl5pPr marL="1826671" indent="0">
              <a:buNone/>
              <a:defRPr sz="1600" b="1"/>
            </a:lvl5pPr>
            <a:lvl6pPr marL="2283347" indent="0">
              <a:buNone/>
              <a:defRPr sz="1600" b="1"/>
            </a:lvl6pPr>
            <a:lvl7pPr marL="2740008" indent="0">
              <a:buNone/>
              <a:defRPr sz="1600" b="1"/>
            </a:lvl7pPr>
            <a:lvl8pPr marL="3196676" indent="0">
              <a:buNone/>
              <a:defRPr sz="1600" b="1"/>
            </a:lvl8pPr>
            <a:lvl9pPr marL="365333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4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8B192-03FA-42D5-8678-59DD47E855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A5901-F202-4E33-94EF-3FF197C55B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70106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F84B0-38B6-4F25-869E-AD6E89E845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8B267-341B-494E-9696-AF131E5BAD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110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125FF-58CA-4926-A27E-EA85B4A229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8627B-9F5C-46E3-851C-8A451EC9EA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96498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69" indent="0">
              <a:buNone/>
              <a:defRPr sz="1200"/>
            </a:lvl2pPr>
            <a:lvl3pPr marL="913339" indent="0">
              <a:buNone/>
              <a:defRPr sz="1000"/>
            </a:lvl3pPr>
            <a:lvl4pPr marL="1370002" indent="0">
              <a:buNone/>
              <a:defRPr sz="900"/>
            </a:lvl4pPr>
            <a:lvl5pPr marL="1826671" indent="0">
              <a:buNone/>
              <a:defRPr sz="900"/>
            </a:lvl5pPr>
            <a:lvl6pPr marL="2283347" indent="0">
              <a:buNone/>
              <a:defRPr sz="900"/>
            </a:lvl6pPr>
            <a:lvl7pPr marL="2740008" indent="0">
              <a:buNone/>
              <a:defRPr sz="900"/>
            </a:lvl7pPr>
            <a:lvl8pPr marL="3196676" indent="0">
              <a:buNone/>
              <a:defRPr sz="900"/>
            </a:lvl8pPr>
            <a:lvl9pPr marL="365333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FBD9E-7767-4E03-ABF9-6FA279C211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F213E-FF4B-4E31-8B4F-EF1F6EF45B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81530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669" indent="0">
              <a:buNone/>
              <a:defRPr sz="2800"/>
            </a:lvl2pPr>
            <a:lvl3pPr marL="913339" indent="0">
              <a:buNone/>
              <a:defRPr sz="2400"/>
            </a:lvl3pPr>
            <a:lvl4pPr marL="1370002" indent="0">
              <a:buNone/>
              <a:defRPr sz="2000"/>
            </a:lvl4pPr>
            <a:lvl5pPr marL="1826671" indent="0">
              <a:buNone/>
              <a:defRPr sz="2000"/>
            </a:lvl5pPr>
            <a:lvl6pPr marL="2283347" indent="0">
              <a:buNone/>
              <a:defRPr sz="2000"/>
            </a:lvl6pPr>
            <a:lvl7pPr marL="2740008" indent="0">
              <a:buNone/>
              <a:defRPr sz="2000"/>
            </a:lvl7pPr>
            <a:lvl8pPr marL="3196676" indent="0">
              <a:buNone/>
              <a:defRPr sz="2000"/>
            </a:lvl8pPr>
            <a:lvl9pPr marL="3653338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69" indent="0">
              <a:buNone/>
              <a:defRPr sz="1200"/>
            </a:lvl2pPr>
            <a:lvl3pPr marL="913339" indent="0">
              <a:buNone/>
              <a:defRPr sz="1000"/>
            </a:lvl3pPr>
            <a:lvl4pPr marL="1370002" indent="0">
              <a:buNone/>
              <a:defRPr sz="900"/>
            </a:lvl4pPr>
            <a:lvl5pPr marL="1826671" indent="0">
              <a:buNone/>
              <a:defRPr sz="900"/>
            </a:lvl5pPr>
            <a:lvl6pPr marL="2283347" indent="0">
              <a:buNone/>
              <a:defRPr sz="900"/>
            </a:lvl6pPr>
            <a:lvl7pPr marL="2740008" indent="0">
              <a:buNone/>
              <a:defRPr sz="900"/>
            </a:lvl7pPr>
            <a:lvl8pPr marL="3196676" indent="0">
              <a:buNone/>
              <a:defRPr sz="900"/>
            </a:lvl8pPr>
            <a:lvl9pPr marL="365333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2BEB9-E0D7-42D9-A6C4-DB5EB4A1F4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B6454-CC84-4B9F-859F-6822FB4FC4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92171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AF0FD-F5E0-4E29-A2DF-38FA327C4C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6F525-E283-4228-868E-6EEB609C5F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50376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1139" y="303213"/>
            <a:ext cx="2430462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303213"/>
            <a:ext cx="7138988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9DB94-7ABC-4416-B3E5-CBC6403A27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10AC9-C1AB-4C20-84D5-A5D97A49E5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43408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3" y="38862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62863-C1B0-4A04-A62D-6307B781105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4EE7F-6837-4D5F-BCF4-E2C06B8330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58094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AB266-6064-4ED8-907B-67DE45518D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D9B2D-2FCF-4DCA-A382-9DACD1079B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81898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9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7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3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8F2A9-BBCA-460C-B9D6-795B664EC9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8F18E-6875-463A-9894-AEBA13370E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64171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763713"/>
            <a:ext cx="4784725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76875" y="1763713"/>
            <a:ext cx="4784725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13C4D-4BDD-454E-AFDA-253C1841DB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E704E-4B7A-4292-8DC9-8A228C2C5E5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03290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4" indent="0">
              <a:buNone/>
              <a:defRPr sz="2000" b="1"/>
            </a:lvl2pPr>
            <a:lvl3pPr marL="913589" indent="0">
              <a:buNone/>
              <a:defRPr sz="1800" b="1"/>
            </a:lvl3pPr>
            <a:lvl4pPr marL="1370378" indent="0">
              <a:buNone/>
              <a:defRPr sz="1600" b="1"/>
            </a:lvl4pPr>
            <a:lvl5pPr marL="1827172" indent="0">
              <a:buNone/>
              <a:defRPr sz="1600" b="1"/>
            </a:lvl5pPr>
            <a:lvl6pPr marL="2283971" indent="0">
              <a:buNone/>
              <a:defRPr sz="1600" b="1"/>
            </a:lvl6pPr>
            <a:lvl7pPr marL="2740759" indent="0">
              <a:buNone/>
              <a:defRPr sz="1600" b="1"/>
            </a:lvl7pPr>
            <a:lvl8pPr marL="3197552" indent="0">
              <a:buNone/>
              <a:defRPr sz="1600" b="1"/>
            </a:lvl8pPr>
            <a:lvl9pPr marL="365434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4" indent="0">
              <a:buNone/>
              <a:defRPr sz="2000" b="1"/>
            </a:lvl2pPr>
            <a:lvl3pPr marL="913589" indent="0">
              <a:buNone/>
              <a:defRPr sz="1800" b="1"/>
            </a:lvl3pPr>
            <a:lvl4pPr marL="1370378" indent="0">
              <a:buNone/>
              <a:defRPr sz="1600" b="1"/>
            </a:lvl4pPr>
            <a:lvl5pPr marL="1827172" indent="0">
              <a:buNone/>
              <a:defRPr sz="1600" b="1"/>
            </a:lvl5pPr>
            <a:lvl6pPr marL="2283971" indent="0">
              <a:buNone/>
              <a:defRPr sz="1600" b="1"/>
            </a:lvl6pPr>
            <a:lvl7pPr marL="2740759" indent="0">
              <a:buNone/>
              <a:defRPr sz="1600" b="1"/>
            </a:lvl7pPr>
            <a:lvl8pPr marL="3197552" indent="0">
              <a:buNone/>
              <a:defRPr sz="1600" b="1"/>
            </a:lvl8pPr>
            <a:lvl9pPr marL="365434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8B192-03FA-42D5-8678-59DD47E855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A5901-F202-4E33-94EF-3FF197C55B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1179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1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6638" indent="0">
              <a:buNone/>
              <a:defRPr sz="2000" b="1"/>
            </a:lvl2pPr>
            <a:lvl3pPr marL="913277" indent="0">
              <a:buNone/>
              <a:defRPr sz="1800" b="1"/>
            </a:lvl3pPr>
            <a:lvl4pPr marL="1369908" indent="0">
              <a:buNone/>
              <a:defRPr sz="1600" b="1"/>
            </a:lvl4pPr>
            <a:lvl5pPr marL="1826546" indent="0">
              <a:buNone/>
              <a:defRPr sz="1600" b="1"/>
            </a:lvl5pPr>
            <a:lvl6pPr marL="2283191" indent="0">
              <a:buNone/>
              <a:defRPr sz="1600" b="1"/>
            </a:lvl6pPr>
            <a:lvl7pPr marL="2739820" indent="0">
              <a:buNone/>
              <a:defRPr sz="1600" b="1"/>
            </a:lvl7pPr>
            <a:lvl8pPr marL="3196457" indent="0">
              <a:buNone/>
              <a:defRPr sz="1600" b="1"/>
            </a:lvl8pPr>
            <a:lvl9pPr marL="365308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31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1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6638" indent="0">
              <a:buNone/>
              <a:defRPr sz="2000" b="1"/>
            </a:lvl2pPr>
            <a:lvl3pPr marL="913277" indent="0">
              <a:buNone/>
              <a:defRPr sz="1800" b="1"/>
            </a:lvl3pPr>
            <a:lvl4pPr marL="1369908" indent="0">
              <a:buNone/>
              <a:defRPr sz="1600" b="1"/>
            </a:lvl4pPr>
            <a:lvl5pPr marL="1826546" indent="0">
              <a:buNone/>
              <a:defRPr sz="1600" b="1"/>
            </a:lvl5pPr>
            <a:lvl6pPr marL="2283191" indent="0">
              <a:buNone/>
              <a:defRPr sz="1600" b="1"/>
            </a:lvl6pPr>
            <a:lvl7pPr marL="2739820" indent="0">
              <a:buNone/>
              <a:defRPr sz="1600" b="1"/>
            </a:lvl7pPr>
            <a:lvl8pPr marL="3196457" indent="0">
              <a:buNone/>
              <a:defRPr sz="1600" b="1"/>
            </a:lvl8pPr>
            <a:lvl9pPr marL="3653087" indent="0">
              <a:buNone/>
              <a:defRPr sz="1600" b="1"/>
            </a:lvl9pPr>
          </a:lstStyle>
          <a:p>
            <a:pPr marL="0" lvl="0" indent="0" algn="ctr" defTabSz="913277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4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F84B0-38B6-4F25-869E-AD6E89E845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8B267-341B-494E-9696-AF131E5BAD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00108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125FF-58CA-4926-A27E-EA85B4A229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8627B-9F5C-46E3-851C-8A451EC9EA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94865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94" indent="0">
              <a:buNone/>
              <a:defRPr sz="1200"/>
            </a:lvl2pPr>
            <a:lvl3pPr marL="913589" indent="0">
              <a:buNone/>
              <a:defRPr sz="1000"/>
            </a:lvl3pPr>
            <a:lvl4pPr marL="1370378" indent="0">
              <a:buNone/>
              <a:defRPr sz="900"/>
            </a:lvl4pPr>
            <a:lvl5pPr marL="1827172" indent="0">
              <a:buNone/>
              <a:defRPr sz="900"/>
            </a:lvl5pPr>
            <a:lvl6pPr marL="2283971" indent="0">
              <a:buNone/>
              <a:defRPr sz="900"/>
            </a:lvl6pPr>
            <a:lvl7pPr marL="2740759" indent="0">
              <a:buNone/>
              <a:defRPr sz="900"/>
            </a:lvl7pPr>
            <a:lvl8pPr marL="3197552" indent="0">
              <a:buNone/>
              <a:defRPr sz="900"/>
            </a:lvl8pPr>
            <a:lvl9pPr marL="365434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FBD9E-7767-4E03-ABF9-6FA279C211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F213E-FF4B-4E31-8B4F-EF1F6EF45B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65417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794" indent="0">
              <a:buNone/>
              <a:defRPr sz="2800"/>
            </a:lvl2pPr>
            <a:lvl3pPr marL="913589" indent="0">
              <a:buNone/>
              <a:defRPr sz="2400"/>
            </a:lvl3pPr>
            <a:lvl4pPr marL="1370378" indent="0">
              <a:buNone/>
              <a:defRPr sz="2000"/>
            </a:lvl4pPr>
            <a:lvl5pPr marL="1827172" indent="0">
              <a:buNone/>
              <a:defRPr sz="2000"/>
            </a:lvl5pPr>
            <a:lvl6pPr marL="2283971" indent="0">
              <a:buNone/>
              <a:defRPr sz="2000"/>
            </a:lvl6pPr>
            <a:lvl7pPr marL="2740759" indent="0">
              <a:buNone/>
              <a:defRPr sz="2000"/>
            </a:lvl7pPr>
            <a:lvl8pPr marL="3197552" indent="0">
              <a:buNone/>
              <a:defRPr sz="2000"/>
            </a:lvl8pPr>
            <a:lvl9pPr marL="3654341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94" indent="0">
              <a:buNone/>
              <a:defRPr sz="1200"/>
            </a:lvl2pPr>
            <a:lvl3pPr marL="913589" indent="0">
              <a:buNone/>
              <a:defRPr sz="1000"/>
            </a:lvl3pPr>
            <a:lvl4pPr marL="1370378" indent="0">
              <a:buNone/>
              <a:defRPr sz="900"/>
            </a:lvl4pPr>
            <a:lvl5pPr marL="1827172" indent="0">
              <a:buNone/>
              <a:defRPr sz="900"/>
            </a:lvl5pPr>
            <a:lvl6pPr marL="2283971" indent="0">
              <a:buNone/>
              <a:defRPr sz="900"/>
            </a:lvl6pPr>
            <a:lvl7pPr marL="2740759" indent="0">
              <a:buNone/>
              <a:defRPr sz="900"/>
            </a:lvl7pPr>
            <a:lvl8pPr marL="3197552" indent="0">
              <a:buNone/>
              <a:defRPr sz="900"/>
            </a:lvl8pPr>
            <a:lvl9pPr marL="365434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2BEB9-E0D7-42D9-A6C4-DB5EB4A1F4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B6454-CC84-4B9F-859F-6822FB4FC4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61145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AF0FD-F5E0-4E29-A2DF-38FA327C4C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6F525-E283-4228-868E-6EEB609C5F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18499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1139" y="303213"/>
            <a:ext cx="2430462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303213"/>
            <a:ext cx="7138988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9DB94-7ABC-4416-B3E5-CBC6403A27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10AC9-C1AB-4C20-84D5-A5D97A49E5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16553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3" y="38862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62863-C1B0-4A04-A62D-6307B781105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4EE7F-6837-4D5F-BCF4-E2C06B8330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34963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AB266-6064-4ED8-907B-67DE45518D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D9B2D-2FCF-4DCA-A382-9DACD1079B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00143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7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6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5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8F2A9-BBCA-460C-B9D6-795B664EC9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8F18E-6875-463A-9894-AEBA13370E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80463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763713"/>
            <a:ext cx="4784725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76875" y="1763713"/>
            <a:ext cx="4784725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13C4D-4BDD-454E-AFDA-253C1841DB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E704E-4B7A-4292-8DC9-8A228C2C5E5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3459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01" indent="0">
              <a:buNone/>
              <a:defRPr sz="1800" b="1"/>
            </a:lvl3pPr>
            <a:lvl4pPr marL="1370848" indent="0">
              <a:buNone/>
              <a:defRPr sz="1600" b="1"/>
            </a:lvl4pPr>
            <a:lvl5pPr marL="1827799" indent="0">
              <a:buNone/>
              <a:defRPr sz="1600" b="1"/>
            </a:lvl5pPr>
            <a:lvl6pPr marL="2284751" indent="0">
              <a:buNone/>
              <a:defRPr sz="1600" b="1"/>
            </a:lvl6pPr>
            <a:lvl7pPr marL="2741697" indent="0">
              <a:buNone/>
              <a:defRPr sz="1600" b="1"/>
            </a:lvl7pPr>
            <a:lvl8pPr marL="3198647" indent="0">
              <a:buNone/>
              <a:defRPr sz="1600" b="1"/>
            </a:lvl8pPr>
            <a:lvl9pPr marL="365559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01" indent="0">
              <a:buNone/>
              <a:defRPr sz="1800" b="1"/>
            </a:lvl3pPr>
            <a:lvl4pPr marL="1370848" indent="0">
              <a:buNone/>
              <a:defRPr sz="1600" b="1"/>
            </a:lvl4pPr>
            <a:lvl5pPr marL="1827799" indent="0">
              <a:buNone/>
              <a:defRPr sz="1600" b="1"/>
            </a:lvl5pPr>
            <a:lvl6pPr marL="2284751" indent="0">
              <a:buNone/>
              <a:defRPr sz="1600" b="1"/>
            </a:lvl6pPr>
            <a:lvl7pPr marL="2741697" indent="0">
              <a:buNone/>
              <a:defRPr sz="1600" b="1"/>
            </a:lvl7pPr>
            <a:lvl8pPr marL="3198647" indent="0">
              <a:buNone/>
              <a:defRPr sz="1600" b="1"/>
            </a:lvl8pPr>
            <a:lvl9pPr marL="365559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8B192-03FA-42D5-8678-59DD47E855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A5901-F202-4E33-94EF-3FF197C55B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636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F84B0-38B6-4F25-869E-AD6E89E845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8B267-341B-494E-9696-AF131E5BAD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50466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125FF-58CA-4926-A27E-EA85B4A229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8627B-9F5C-46E3-851C-8A451EC9EA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4417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01" indent="0">
              <a:buNone/>
              <a:defRPr sz="1000"/>
            </a:lvl3pPr>
            <a:lvl4pPr marL="1370848" indent="0">
              <a:buNone/>
              <a:defRPr sz="900"/>
            </a:lvl4pPr>
            <a:lvl5pPr marL="1827799" indent="0">
              <a:buNone/>
              <a:defRPr sz="900"/>
            </a:lvl5pPr>
            <a:lvl6pPr marL="2284751" indent="0">
              <a:buNone/>
              <a:defRPr sz="900"/>
            </a:lvl6pPr>
            <a:lvl7pPr marL="2741697" indent="0">
              <a:buNone/>
              <a:defRPr sz="900"/>
            </a:lvl7pPr>
            <a:lvl8pPr marL="3198647" indent="0">
              <a:buNone/>
              <a:defRPr sz="900"/>
            </a:lvl8pPr>
            <a:lvl9pPr marL="365559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FBD9E-7767-4E03-ABF9-6FA279C211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F213E-FF4B-4E31-8B4F-EF1F6EF45B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64207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50" indent="0">
              <a:buNone/>
              <a:defRPr sz="2800"/>
            </a:lvl2pPr>
            <a:lvl3pPr marL="913901" indent="0">
              <a:buNone/>
              <a:defRPr sz="2400"/>
            </a:lvl3pPr>
            <a:lvl4pPr marL="1370848" indent="0">
              <a:buNone/>
              <a:defRPr sz="2000"/>
            </a:lvl4pPr>
            <a:lvl5pPr marL="1827799" indent="0">
              <a:buNone/>
              <a:defRPr sz="2000"/>
            </a:lvl5pPr>
            <a:lvl6pPr marL="2284751" indent="0">
              <a:buNone/>
              <a:defRPr sz="2000"/>
            </a:lvl6pPr>
            <a:lvl7pPr marL="2741697" indent="0">
              <a:buNone/>
              <a:defRPr sz="2000"/>
            </a:lvl7pPr>
            <a:lvl8pPr marL="3198647" indent="0">
              <a:buNone/>
              <a:defRPr sz="2000"/>
            </a:lvl8pPr>
            <a:lvl9pPr marL="3655594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01" indent="0">
              <a:buNone/>
              <a:defRPr sz="1000"/>
            </a:lvl3pPr>
            <a:lvl4pPr marL="1370848" indent="0">
              <a:buNone/>
              <a:defRPr sz="900"/>
            </a:lvl4pPr>
            <a:lvl5pPr marL="1827799" indent="0">
              <a:buNone/>
              <a:defRPr sz="900"/>
            </a:lvl5pPr>
            <a:lvl6pPr marL="2284751" indent="0">
              <a:buNone/>
              <a:defRPr sz="900"/>
            </a:lvl6pPr>
            <a:lvl7pPr marL="2741697" indent="0">
              <a:buNone/>
              <a:defRPr sz="900"/>
            </a:lvl7pPr>
            <a:lvl8pPr marL="3198647" indent="0">
              <a:buNone/>
              <a:defRPr sz="900"/>
            </a:lvl8pPr>
            <a:lvl9pPr marL="365559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2BEB9-E0D7-42D9-A6C4-DB5EB4A1F4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B6454-CC84-4B9F-859F-6822FB4FC4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18871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AF0FD-F5E0-4E29-A2DF-38FA327C4C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6F525-E283-4228-868E-6EEB609C5F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64408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1139" y="303213"/>
            <a:ext cx="2430462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303213"/>
            <a:ext cx="7138988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9DB94-7ABC-4416-B3E5-CBC6403A27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10AC9-C1AB-4C20-84D5-A5D97A49E5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3125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13" y="2209818"/>
            <a:ext cx="3636085" cy="1258493"/>
          </a:xfrm>
          <a:effectLst/>
        </p:spPr>
        <p:txBody>
          <a:bodyPr anchor="b">
            <a:noAutofit/>
          </a:bodyPr>
          <a:lstStyle>
            <a:lvl1pPr marL="228319" indent="-228319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4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6638" indent="0">
              <a:buNone/>
              <a:defRPr sz="1200"/>
            </a:lvl2pPr>
            <a:lvl3pPr marL="913277" indent="0">
              <a:buNone/>
              <a:defRPr sz="1000"/>
            </a:lvl3pPr>
            <a:lvl4pPr marL="1369908" indent="0">
              <a:buNone/>
              <a:defRPr sz="900"/>
            </a:lvl4pPr>
            <a:lvl5pPr marL="1826546" indent="0">
              <a:buNone/>
              <a:defRPr sz="900"/>
            </a:lvl5pPr>
            <a:lvl6pPr marL="2283191" indent="0">
              <a:buNone/>
              <a:defRPr sz="900"/>
            </a:lvl6pPr>
            <a:lvl7pPr marL="2739820" indent="0">
              <a:buNone/>
              <a:defRPr sz="900"/>
            </a:lvl7pPr>
            <a:lvl8pPr marL="3196457" indent="0">
              <a:buNone/>
              <a:defRPr sz="900"/>
            </a:lvl8pPr>
            <a:lvl9pPr marL="365308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7" tIns="45664" rIns="91317" bIns="45664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7" tIns="45664" rIns="91317" bIns="45664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2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7" tIns="45664" rIns="91317" bIns="45664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7" tIns="45664" rIns="91317" bIns="45664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4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6638" indent="0">
              <a:buNone/>
              <a:defRPr sz="2800"/>
            </a:lvl2pPr>
            <a:lvl3pPr marL="913277" indent="0">
              <a:buNone/>
              <a:defRPr sz="2400"/>
            </a:lvl3pPr>
            <a:lvl4pPr marL="1369908" indent="0">
              <a:buNone/>
              <a:defRPr sz="2000"/>
            </a:lvl4pPr>
            <a:lvl5pPr marL="1826546" indent="0">
              <a:buNone/>
              <a:defRPr sz="2000"/>
            </a:lvl5pPr>
            <a:lvl6pPr marL="2283191" indent="0">
              <a:buNone/>
              <a:defRPr sz="2000"/>
            </a:lvl6pPr>
            <a:lvl7pPr marL="2739820" indent="0">
              <a:buNone/>
              <a:defRPr sz="2000"/>
            </a:lvl7pPr>
            <a:lvl8pPr marL="3196457" indent="0">
              <a:buNone/>
              <a:defRPr sz="2000"/>
            </a:lvl8pPr>
            <a:lvl9pPr marL="3653087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651" indent="-182651">
              <a:buFont typeface="Georgia" pitchFamily="18" charset="0"/>
              <a:buChar char="*"/>
              <a:defRPr sz="1600"/>
            </a:lvl1pPr>
            <a:lvl2pPr marL="456638" indent="0">
              <a:buNone/>
              <a:defRPr sz="1200"/>
            </a:lvl2pPr>
            <a:lvl3pPr marL="913277" indent="0">
              <a:buNone/>
              <a:defRPr sz="1000"/>
            </a:lvl3pPr>
            <a:lvl4pPr marL="1369908" indent="0">
              <a:buNone/>
              <a:defRPr sz="900"/>
            </a:lvl4pPr>
            <a:lvl5pPr marL="1826546" indent="0">
              <a:buNone/>
              <a:defRPr sz="900"/>
            </a:lvl5pPr>
            <a:lvl6pPr marL="2283191" indent="0">
              <a:buNone/>
              <a:defRPr sz="900"/>
            </a:lvl6pPr>
            <a:lvl7pPr marL="2739820" indent="0">
              <a:buNone/>
              <a:defRPr sz="900"/>
            </a:lvl7pPr>
            <a:lvl8pPr marL="3196457" indent="0">
              <a:buNone/>
              <a:defRPr sz="900"/>
            </a:lvl8pPr>
            <a:lvl9pPr marL="365308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2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7" tIns="45664" rIns="91317" bIns="45664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7" tIns="45664" rIns="91317" bIns="45664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7" tIns="45664" rIns="91317" bIns="45664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7" tIns="45664" rIns="91317" bIns="45664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71"/>
            <a:ext cx="6512511" cy="1143000"/>
          </a:xfrm>
          <a:prstGeom prst="rect">
            <a:avLst/>
          </a:prstGeom>
          <a:effectLst/>
        </p:spPr>
        <p:txBody>
          <a:bodyPr vert="horz" lIns="91317" tIns="45664" rIns="91317" bIns="45664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1" y="732260"/>
            <a:ext cx="6400800" cy="3474720"/>
          </a:xfrm>
          <a:prstGeom prst="rect">
            <a:avLst/>
          </a:prstGeom>
        </p:spPr>
        <p:txBody>
          <a:bodyPr vert="horz" lIns="91317" tIns="45664" rIns="91317" bIns="4566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18"/>
            <a:ext cx="2514600" cy="365125"/>
          </a:xfrm>
          <a:prstGeom prst="rect">
            <a:avLst/>
          </a:prstGeom>
        </p:spPr>
        <p:txBody>
          <a:bodyPr vert="horz" lIns="91317" tIns="45664" rIns="91317" bIns="45664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18"/>
            <a:ext cx="3352801" cy="365125"/>
          </a:xfrm>
          <a:prstGeom prst="rect">
            <a:avLst/>
          </a:prstGeom>
        </p:spPr>
        <p:txBody>
          <a:bodyPr vert="horz" lIns="91317" tIns="45664" rIns="91317" bIns="45664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18"/>
            <a:ext cx="1828800" cy="365125"/>
          </a:xfrm>
          <a:prstGeom prst="rect">
            <a:avLst/>
          </a:prstGeom>
        </p:spPr>
        <p:txBody>
          <a:bodyPr vert="horz" lIns="91317" tIns="45664" rIns="91317" bIns="45664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19644" indent="-319644" algn="r" defTabSz="913277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319" indent="-182651" algn="l" defTabSz="913277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7964" indent="-182651" algn="l" defTabSz="913277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1946" indent="-182651" algn="l" defTabSz="913277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5929" indent="-182651" algn="l" defTabSz="913277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8177" indent="-182651" algn="l" defTabSz="913277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2156" indent="-182651" algn="l" defTabSz="913277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3534" indent="-182651" algn="l" defTabSz="913277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3191" indent="-182651" algn="l" defTabSz="913277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4564" indent="-182651" algn="l" defTabSz="913277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8" algn="l" defTabSz="913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77" algn="l" defTabSz="913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08" algn="l" defTabSz="913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46" algn="l" defTabSz="913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91" algn="l" defTabSz="913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20" algn="l" defTabSz="913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57" algn="l" defTabSz="913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87" algn="l" defTabSz="913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6934" y="275017"/>
            <a:ext cx="8230138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7" tIns="45654" rIns="91297" bIns="456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6934" y="1599673"/>
            <a:ext cx="8230138" cy="452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7" tIns="45654" rIns="91297" bIns="45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6934" y="6356951"/>
            <a:ext cx="2134138" cy="364281"/>
          </a:xfrm>
          <a:prstGeom prst="rect">
            <a:avLst/>
          </a:prstGeom>
        </p:spPr>
        <p:txBody>
          <a:bodyPr vert="horz" lIns="91297" tIns="45654" rIns="91297" bIns="45654" rtlCol="0" anchor="ctr"/>
          <a:lstStyle>
            <a:lvl1pPr algn="l" defTabSz="913089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2386B4-908B-4260-A223-5010455D96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606" y="6356951"/>
            <a:ext cx="2894794" cy="364281"/>
          </a:xfrm>
          <a:prstGeom prst="rect">
            <a:avLst/>
          </a:prstGeom>
        </p:spPr>
        <p:txBody>
          <a:bodyPr vert="horz" lIns="91297" tIns="45654" rIns="91297" bIns="45654" rtlCol="0" anchor="ctr"/>
          <a:lstStyle>
            <a:lvl1pPr algn="ctr" defTabSz="913089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2934" y="6356951"/>
            <a:ext cx="2134138" cy="364281"/>
          </a:xfrm>
          <a:prstGeom prst="rect">
            <a:avLst/>
          </a:prstGeom>
        </p:spPr>
        <p:txBody>
          <a:bodyPr vert="horz" lIns="91297" tIns="45654" rIns="91297" bIns="45654" rtlCol="0" anchor="ctr"/>
          <a:lstStyle>
            <a:lvl1pPr algn="r" defTabSz="913089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1A5823-CDC7-45C1-8146-77C6BDF191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16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1886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188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188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188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188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397918" algn="ctr" defTabSz="91188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795830" algn="ctr" defTabSz="91188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193747" algn="ctr" defTabSz="91188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591654" algn="ctr" defTabSz="91188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266" indent="-341266" algn="l" defTabSz="911886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558" indent="-284613" algn="l" defTabSz="911886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241" indent="-227971" algn="l" defTabSz="911886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183" indent="-227971" algn="l" defTabSz="911886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120" indent="-227971" algn="l" defTabSz="911886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987" indent="-228272" algn="l" defTabSz="9130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34" indent="-228272" algn="l" defTabSz="9130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071" indent="-228272" algn="l" defTabSz="9130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615" indent="-228272" algn="l" defTabSz="9130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45" algn="l" defTabSz="913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89" algn="l" defTabSz="913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27" algn="l" defTabSz="913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71" algn="l" defTabSz="913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723" algn="l" defTabSz="913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57" algn="l" defTabSz="913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00" algn="l" defTabSz="913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35" algn="l" defTabSz="913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6934" y="275017"/>
            <a:ext cx="8230138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04" tIns="45657" rIns="91304" bIns="456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6934" y="1599673"/>
            <a:ext cx="8230138" cy="452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04" tIns="45657" rIns="91304" bIns="456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6934" y="6356950"/>
            <a:ext cx="2134138" cy="364281"/>
          </a:xfrm>
          <a:prstGeom prst="rect">
            <a:avLst/>
          </a:prstGeom>
        </p:spPr>
        <p:txBody>
          <a:bodyPr vert="horz" lIns="91304" tIns="45657" rIns="91304" bIns="45657" rtlCol="0" anchor="ctr"/>
          <a:lstStyle>
            <a:lvl1pPr algn="l" defTabSz="913151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2386B4-908B-4260-A223-5010455D96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606" y="6356950"/>
            <a:ext cx="2894794" cy="364281"/>
          </a:xfrm>
          <a:prstGeom prst="rect">
            <a:avLst/>
          </a:prstGeom>
        </p:spPr>
        <p:txBody>
          <a:bodyPr vert="horz" lIns="91304" tIns="45657" rIns="91304" bIns="45657" rtlCol="0" anchor="ctr"/>
          <a:lstStyle>
            <a:lvl1pPr algn="ctr" defTabSz="91315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2934" y="6356950"/>
            <a:ext cx="2134138" cy="364281"/>
          </a:xfrm>
          <a:prstGeom prst="rect">
            <a:avLst/>
          </a:prstGeom>
        </p:spPr>
        <p:txBody>
          <a:bodyPr vert="horz" lIns="91304" tIns="45657" rIns="91304" bIns="45657" rtlCol="0" anchor="ctr"/>
          <a:lstStyle>
            <a:lvl1pPr algn="r" defTabSz="913151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1A5823-CDC7-45C1-8146-77C6BDF191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899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1949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194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194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194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194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397945" algn="ctr" defTabSz="91194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795884" algn="ctr" defTabSz="91194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193828" algn="ctr" defTabSz="91194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591763" algn="ctr" defTabSz="91194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290" indent="-341290" algn="l" defTabSz="911949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09" indent="-284633" algn="l" defTabSz="911949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19" indent="-227987" algn="l" defTabSz="911949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292" indent="-227987" algn="l" defTabSz="911949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261" indent="-227987" algn="l" defTabSz="911949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159" indent="-228288" algn="l" defTabSz="9131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737" indent="-228288" algn="l" defTabSz="9131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306" indent="-228288" algn="l" defTabSz="9131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881" indent="-228288" algn="l" defTabSz="9131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1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76" algn="l" defTabSz="9131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51" algn="l" defTabSz="9131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21" algn="l" defTabSz="9131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96" algn="l" defTabSz="9131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79" algn="l" defTabSz="9131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45" algn="l" defTabSz="9131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019" algn="l" defTabSz="9131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86" algn="l" defTabSz="9131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6934" y="275017"/>
            <a:ext cx="8230138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24" tIns="45667" rIns="91324" bIns="456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6934" y="1599673"/>
            <a:ext cx="8230138" cy="452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24" tIns="45667" rIns="91324" bIns="456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6934" y="6356947"/>
            <a:ext cx="2134138" cy="364281"/>
          </a:xfrm>
          <a:prstGeom prst="rect">
            <a:avLst/>
          </a:prstGeom>
        </p:spPr>
        <p:txBody>
          <a:bodyPr vert="horz" lIns="91324" tIns="45667" rIns="91324" bIns="45667" rtlCol="0" anchor="ctr"/>
          <a:lstStyle>
            <a:lvl1pPr algn="l" defTabSz="913339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2386B4-908B-4260-A223-5010455D96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606" y="6356947"/>
            <a:ext cx="2894794" cy="364281"/>
          </a:xfrm>
          <a:prstGeom prst="rect">
            <a:avLst/>
          </a:prstGeom>
        </p:spPr>
        <p:txBody>
          <a:bodyPr vert="horz" lIns="91324" tIns="45667" rIns="91324" bIns="45667" rtlCol="0" anchor="ctr"/>
          <a:lstStyle>
            <a:lvl1pPr algn="ctr" defTabSz="913339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2934" y="6356947"/>
            <a:ext cx="2134138" cy="364281"/>
          </a:xfrm>
          <a:prstGeom prst="rect">
            <a:avLst/>
          </a:prstGeom>
        </p:spPr>
        <p:txBody>
          <a:bodyPr vert="horz" lIns="91324" tIns="45667" rIns="91324" bIns="45667" rtlCol="0" anchor="ctr"/>
          <a:lstStyle>
            <a:lvl1pPr algn="r" defTabSz="913339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1A5823-CDC7-45C1-8146-77C6BDF191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617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2135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13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13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13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13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398026" algn="ctr" defTabSz="91213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796047" algn="ctr" defTabSz="91213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194072" algn="ctr" defTabSz="91213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592090" algn="ctr" defTabSz="91213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60" indent="-341360" algn="l" defTabSz="912135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761" indent="-284693" algn="l" defTabSz="912135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53" indent="-228034" algn="l" defTabSz="912135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19" indent="-228034" algn="l" defTabSz="912135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683" indent="-228034" algn="l" defTabSz="912135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675" indent="-228335" algn="l" defTabSz="9133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347" indent="-228335" algn="l" defTabSz="9133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009" indent="-228335" algn="l" defTabSz="9133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678" indent="-228335" algn="l" defTabSz="9133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69" algn="l" defTabSz="913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39" algn="l" defTabSz="913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02" algn="l" defTabSz="913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71" algn="l" defTabSz="913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47" algn="l" defTabSz="913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08" algn="l" defTabSz="913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676" algn="l" defTabSz="913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338" algn="l" defTabSz="913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6934" y="275017"/>
            <a:ext cx="8230138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1" tIns="45679" rIns="91351" bIns="456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6934" y="1599673"/>
            <a:ext cx="8230138" cy="452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1" tIns="45679" rIns="91351" bIns="456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6934" y="6356943"/>
            <a:ext cx="2134138" cy="364281"/>
          </a:xfrm>
          <a:prstGeom prst="rect">
            <a:avLst/>
          </a:prstGeom>
        </p:spPr>
        <p:txBody>
          <a:bodyPr vert="horz" lIns="91351" tIns="45679" rIns="91351" bIns="45679" rtlCol="0" anchor="ctr"/>
          <a:lstStyle>
            <a:lvl1pPr algn="l" defTabSz="913589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2386B4-908B-4260-A223-5010455D96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606" y="6356943"/>
            <a:ext cx="2894794" cy="364281"/>
          </a:xfrm>
          <a:prstGeom prst="rect">
            <a:avLst/>
          </a:prstGeom>
        </p:spPr>
        <p:txBody>
          <a:bodyPr vert="horz" lIns="91351" tIns="45679" rIns="91351" bIns="45679" rtlCol="0" anchor="ctr"/>
          <a:lstStyle>
            <a:lvl1pPr algn="ctr" defTabSz="913589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2934" y="6356943"/>
            <a:ext cx="2134138" cy="364281"/>
          </a:xfrm>
          <a:prstGeom prst="rect">
            <a:avLst/>
          </a:prstGeom>
        </p:spPr>
        <p:txBody>
          <a:bodyPr vert="horz" lIns="91351" tIns="45679" rIns="91351" bIns="45679" rtlCol="0" anchor="ctr"/>
          <a:lstStyle>
            <a:lvl1pPr algn="r" defTabSz="913589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1A5823-CDC7-45C1-8146-77C6BDF191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368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2385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38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38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38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38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398134" algn="ctr" defTabSz="91238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796264" algn="ctr" defTabSz="91238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194397" algn="ctr" defTabSz="91238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592526" algn="ctr" defTabSz="91238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454" indent="-341454" algn="l" defTabSz="912385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964" indent="-284771" algn="l" defTabSz="912385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65" indent="-228097" algn="l" defTabSz="912385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56" indent="-228097" algn="l" defTabSz="912385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46" indent="-228097" algn="l" defTabSz="912385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63" indent="-228397" algn="l" defTabSz="9135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60" indent="-228397" algn="l" defTabSz="9135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48" indent="-228397" algn="l" defTabSz="9135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397" algn="l" defTabSz="9135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5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94" algn="l" defTabSz="9135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9" algn="l" defTabSz="9135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8" algn="l" defTabSz="9135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72" algn="l" defTabSz="9135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71" algn="l" defTabSz="9135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9" algn="l" defTabSz="9135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52" algn="l" defTabSz="9135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341" algn="l" defTabSz="9135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6934" y="275017"/>
            <a:ext cx="8230138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5" tIns="45694" rIns="91385" bIns="456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6934" y="1599673"/>
            <a:ext cx="8230138" cy="452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5" tIns="45694" rIns="91385" bIns="456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6934" y="6356938"/>
            <a:ext cx="2134138" cy="364281"/>
          </a:xfrm>
          <a:prstGeom prst="rect">
            <a:avLst/>
          </a:prstGeom>
        </p:spPr>
        <p:txBody>
          <a:bodyPr vert="horz" lIns="91385" tIns="45694" rIns="91385" bIns="45694" rtlCol="0" anchor="ctr"/>
          <a:lstStyle>
            <a:lvl1pPr algn="l" defTabSz="913901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2386B4-908B-4260-A223-5010455D96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606" y="6356938"/>
            <a:ext cx="2894794" cy="364281"/>
          </a:xfrm>
          <a:prstGeom prst="rect">
            <a:avLst/>
          </a:prstGeom>
        </p:spPr>
        <p:txBody>
          <a:bodyPr vert="horz" lIns="91385" tIns="45694" rIns="91385" bIns="45694" rtlCol="0" anchor="ctr"/>
          <a:lstStyle>
            <a:lvl1pPr algn="ctr" defTabSz="91390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2934" y="6356938"/>
            <a:ext cx="2134138" cy="364281"/>
          </a:xfrm>
          <a:prstGeom prst="rect">
            <a:avLst/>
          </a:prstGeom>
        </p:spPr>
        <p:txBody>
          <a:bodyPr vert="horz" lIns="91385" tIns="45694" rIns="91385" bIns="45694" rtlCol="0" anchor="ctr"/>
          <a:lstStyle>
            <a:lvl1pPr algn="r" defTabSz="913901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1A5823-CDC7-45C1-8146-77C6BDF191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655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2697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69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69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69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69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398269" algn="ctr" defTabSz="91269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796535" algn="ctr" defTabSz="91269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194804" algn="ctr" defTabSz="91269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593071" algn="ctr" defTabSz="91269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571" indent="-341571" algn="l" defTabSz="912697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219" indent="-284870" algn="l" defTabSz="912697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55" indent="-228174" algn="l" defTabSz="912697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02" indent="-228174" algn="l" defTabSz="912697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950" indent="-228174" algn="l" defTabSz="912697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23" indent="-228475" algn="l" defTabSz="91390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76" indent="-228475" algn="l" defTabSz="91390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21" indent="-228475" algn="l" defTabSz="91390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72" indent="-228475" algn="l" defTabSz="91390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0" algn="l" defTabSz="9139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01" algn="l" defTabSz="9139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48" algn="l" defTabSz="9139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99" algn="l" defTabSz="9139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51" algn="l" defTabSz="9139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97" algn="l" defTabSz="9139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47" algn="l" defTabSz="9139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94" algn="l" defTabSz="9139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56.xml"/><Relationship Id="rId1" Type="http://schemas.openxmlformats.org/officeDocument/2006/relationships/vmlDrawing" Target="../drawings/vmlDrawing5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esktop\пддд\1387017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22" y="728484"/>
            <a:ext cx="7199391" cy="54010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46514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1"/>
          <p:cNvSpPr>
            <a:spLocks noChangeArrowheads="1"/>
          </p:cNvSpPr>
          <p:nvPr/>
        </p:nvSpPr>
        <p:spPr bwMode="auto">
          <a:xfrm>
            <a:off x="1129455" y="508801"/>
            <a:ext cx="6910632" cy="331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608" tIns="39803" rIns="79608" bIns="39803" anchor="ctr">
            <a:spAutoFit/>
          </a:bodyPr>
          <a:lstStyle/>
          <a:p>
            <a:pPr algn="ctr" defTabSz="794827" fontAlgn="base">
              <a:spcBef>
                <a:spcPct val="0"/>
              </a:spcBef>
              <a:spcAft>
                <a:spcPct val="0"/>
              </a:spcAft>
            </a:pPr>
            <a:r>
              <a:rPr lang="ru-RU" sz="4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Юному пешеходу </a:t>
            </a:r>
            <a:endParaRPr lang="en-US" sz="42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794827" fontAlgn="base">
              <a:spcBef>
                <a:spcPct val="0"/>
              </a:spcBef>
              <a:spcAft>
                <a:spcPct val="0"/>
              </a:spcAft>
            </a:pPr>
            <a:r>
              <a:rPr lang="ru-RU" sz="4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запрещается </a:t>
            </a:r>
            <a:endParaRPr lang="en-US" sz="42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794827" fontAlgn="base">
              <a:spcBef>
                <a:spcPct val="0"/>
              </a:spcBef>
              <a:spcAft>
                <a:spcPct val="0"/>
              </a:spcAft>
            </a:pPr>
            <a:r>
              <a:rPr lang="ru-RU" sz="4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перебегать проезжую часть</a:t>
            </a:r>
            <a:endParaRPr lang="en-US" sz="42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794827" fontAlgn="base">
              <a:spcBef>
                <a:spcPct val="0"/>
              </a:spcBef>
              <a:spcAft>
                <a:spcPct val="0"/>
              </a:spcAft>
            </a:pPr>
            <a:r>
              <a:rPr lang="ru-RU" sz="4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перед близко движущимся </a:t>
            </a:r>
            <a:endParaRPr lang="en-US" sz="42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794827" fontAlgn="base">
              <a:spcBef>
                <a:spcPct val="0"/>
              </a:spcBef>
              <a:spcAft>
                <a:spcPct val="0"/>
              </a:spcAft>
            </a:pPr>
            <a:r>
              <a:rPr lang="ru-RU" sz="4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транспортом!</a:t>
            </a:r>
            <a:endParaRPr lang="ru-RU" sz="4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3" y="-178692"/>
            <a:ext cx="160835" cy="35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608" tIns="39803" rIns="79608" bIns="39803" anchor="ctr">
            <a:spAutoFit/>
          </a:bodyPr>
          <a:lstStyle/>
          <a:p>
            <a:pPr defTabSz="912323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4027715" y="4005659"/>
          <a:ext cx="1390952" cy="2466461"/>
        </p:xfrm>
        <a:graphic>
          <a:graphicData uri="http://schemas.openxmlformats.org/presentationml/2006/ole">
            <p:oleObj spid="_x0000_s4107" r:id="rId3" imgW="1776413" imgH="3170238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84677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1"/>
          <p:cNvSpPr>
            <a:spLocks noChangeArrowheads="1"/>
          </p:cNvSpPr>
          <p:nvPr/>
        </p:nvSpPr>
        <p:spPr bwMode="auto">
          <a:xfrm>
            <a:off x="1502061" y="885941"/>
            <a:ext cx="6268911" cy="266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636" tIns="39817" rIns="79636" bIns="39817" anchor="ctr">
            <a:spAutoFit/>
          </a:bodyPr>
          <a:lstStyle/>
          <a:p>
            <a:pPr algn="ctr" defTabSz="795098" fontAlgn="base">
              <a:spcBef>
                <a:spcPct val="0"/>
              </a:spcBef>
              <a:spcAft>
                <a:spcPct val="0"/>
              </a:spcAft>
            </a:pPr>
            <a:r>
              <a:rPr lang="ru-RU" sz="4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Юный пешеход </a:t>
            </a:r>
            <a:endParaRPr lang="en-US" sz="42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795098" fontAlgn="base">
              <a:spcBef>
                <a:spcPct val="0"/>
              </a:spcBef>
              <a:spcAft>
                <a:spcPct val="0"/>
              </a:spcAft>
            </a:pPr>
            <a:r>
              <a:rPr lang="ru-RU" sz="4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всегда должен соблюдать</a:t>
            </a:r>
            <a:endParaRPr lang="en-US" sz="42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795098" fontAlgn="base">
              <a:spcBef>
                <a:spcPct val="0"/>
              </a:spcBef>
              <a:spcAft>
                <a:spcPct val="0"/>
              </a:spcAft>
            </a:pPr>
            <a:r>
              <a:rPr lang="ru-RU" sz="4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требования правил </a:t>
            </a:r>
            <a:endParaRPr lang="en-US" sz="42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795098" fontAlgn="base">
              <a:spcBef>
                <a:spcPct val="0"/>
              </a:spcBef>
              <a:spcAft>
                <a:spcPct val="0"/>
              </a:spcAft>
            </a:pPr>
            <a:r>
              <a:rPr lang="ru-RU" sz="4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дорожного движения!</a:t>
            </a:r>
            <a:endParaRPr lang="ru-RU" sz="4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2" y="-178706"/>
            <a:ext cx="160892" cy="35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636" tIns="39817" rIns="79636" bIns="39817" anchor="ctr">
            <a:spAutoFit/>
          </a:bodyPr>
          <a:lstStyle/>
          <a:p>
            <a:pPr defTabSz="91263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3906768" y="3818479"/>
          <a:ext cx="1451429" cy="2573010"/>
        </p:xfrm>
        <a:graphic>
          <a:graphicData uri="http://schemas.openxmlformats.org/presentationml/2006/ole">
            <p:oleObj spid="_x0000_s5129" r:id="rId3" imgW="1776413" imgH="3170238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5257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истратор\Desktop\пддд\49046634_f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9" y="99347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94185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дминистратор\Desktop\пддд\1(3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6" y="5"/>
            <a:ext cx="9324527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41397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15517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pic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97302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" descr="2-2.JPG"/>
          <p:cNvPicPr>
            <a:picLocks noChangeAspect="1"/>
          </p:cNvPicPr>
          <p:nvPr/>
        </p:nvPicPr>
        <p:blipFill>
          <a:blip r:embed="rId2" cstate="print">
            <a:lum bright="-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293"/>
            <a:ext cx="10801350" cy="753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24355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1064399" y="706982"/>
            <a:ext cx="7317619" cy="4604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569" tIns="39783" rIns="79569" bIns="39783">
            <a:spAutoFit/>
          </a:bodyPr>
          <a:lstStyle/>
          <a:p>
            <a:pPr algn="ctr" defTabSz="794448" fontAlgn="base">
              <a:spcBef>
                <a:spcPct val="0"/>
              </a:spcBef>
              <a:spcAft>
                <a:spcPct val="0"/>
              </a:spcAft>
            </a:pPr>
            <a:r>
              <a:rPr lang="ru-RU" sz="4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Переходить проезжую часть дороги юный пешеход  должен </a:t>
            </a:r>
            <a:endParaRPr lang="en-US" sz="42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794448" fontAlgn="base">
              <a:spcBef>
                <a:spcPct val="0"/>
              </a:spcBef>
              <a:spcAft>
                <a:spcPct val="0"/>
              </a:spcAft>
            </a:pPr>
            <a:r>
              <a:rPr lang="ru-RU" sz="4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только на разрешающий (зелёный) сигнал светофора, </a:t>
            </a:r>
            <a:endParaRPr lang="en-US" sz="42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794448" fontAlgn="base">
              <a:spcBef>
                <a:spcPct val="0"/>
              </a:spcBef>
              <a:spcAft>
                <a:spcPct val="0"/>
              </a:spcAft>
            </a:pPr>
            <a:r>
              <a:rPr lang="ru-RU" sz="4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пешеходному переходу </a:t>
            </a:r>
            <a:endParaRPr lang="en-US" sz="42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794448" fontAlgn="base">
              <a:spcBef>
                <a:spcPct val="0"/>
              </a:spcBef>
              <a:spcAft>
                <a:spcPct val="0"/>
              </a:spcAft>
            </a:pPr>
            <a:r>
              <a:rPr lang="ru-RU" sz="4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или на перекрёстках!</a:t>
            </a:r>
            <a:endParaRPr lang="ru-RU" sz="4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8" y="-178672"/>
            <a:ext cx="160757" cy="35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569" tIns="39783" rIns="79569" bIns="39783" anchor="ctr">
            <a:spAutoFit/>
          </a:bodyPr>
          <a:lstStyle/>
          <a:p>
            <a:pPr defTabSz="911886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4209143" y="4770220"/>
          <a:ext cx="951492" cy="1686062"/>
        </p:xfrm>
        <a:graphic>
          <a:graphicData uri="http://schemas.openxmlformats.org/presentationml/2006/ole">
            <p:oleObj spid="_x0000_s2060" r:id="rId3" imgW="1776413" imgH="3170238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62352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1"/>
          <p:cNvSpPr>
            <a:spLocks noChangeArrowheads="1"/>
          </p:cNvSpPr>
          <p:nvPr/>
        </p:nvSpPr>
        <p:spPr bwMode="auto">
          <a:xfrm>
            <a:off x="442507" y="885989"/>
            <a:ext cx="8334264" cy="266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563" tIns="39780" rIns="79563" bIns="39780" anchor="ctr">
            <a:spAutoFit/>
          </a:bodyPr>
          <a:lstStyle/>
          <a:p>
            <a:pPr algn="ctr" defTabSz="794394" fontAlgn="base">
              <a:spcBef>
                <a:spcPct val="0"/>
              </a:spcBef>
              <a:spcAft>
                <a:spcPct val="0"/>
              </a:spcAft>
            </a:pPr>
            <a:r>
              <a:rPr lang="ru-RU" sz="4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Выйдя на улицу, </a:t>
            </a:r>
            <a:endParaRPr lang="en-US" sz="42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794394" fontAlgn="base">
              <a:spcBef>
                <a:spcPct val="0"/>
              </a:spcBef>
              <a:spcAft>
                <a:spcPct val="0"/>
              </a:spcAft>
            </a:pPr>
            <a:r>
              <a:rPr lang="ru-RU" sz="4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юный пешеход должен</a:t>
            </a:r>
            <a:endParaRPr lang="en-US" sz="42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794394" fontAlgn="base">
              <a:spcBef>
                <a:spcPct val="0"/>
              </a:spcBef>
              <a:spcAft>
                <a:spcPct val="0"/>
              </a:spcAft>
            </a:pPr>
            <a:r>
              <a:rPr lang="ru-RU" sz="4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вежливо передвигаться</a:t>
            </a:r>
            <a:endParaRPr lang="en-US" sz="42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794394" fontAlgn="base">
              <a:spcBef>
                <a:spcPct val="0"/>
              </a:spcBef>
              <a:spcAft>
                <a:spcPct val="0"/>
              </a:spcAft>
            </a:pPr>
            <a:r>
              <a:rPr lang="ru-RU" sz="4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только по тротуару или обочине!</a:t>
            </a:r>
            <a:endParaRPr lang="ru-RU" sz="4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8" y="-178669"/>
            <a:ext cx="160745" cy="35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563" tIns="39780" rIns="79563" bIns="39780" anchor="ctr">
            <a:spAutoFit/>
          </a:bodyPr>
          <a:lstStyle/>
          <a:p>
            <a:pPr defTabSz="911823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4088193" y="4077652"/>
          <a:ext cx="1149048" cy="2037386"/>
        </p:xfrm>
        <a:graphic>
          <a:graphicData uri="http://schemas.openxmlformats.org/presentationml/2006/ole">
            <p:oleObj spid="_x0000_s1037" r:id="rId3" imgW="1776413" imgH="3170238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243218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882968" y="577395"/>
            <a:ext cx="7317619" cy="410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585" tIns="39792" rIns="79585" bIns="39792">
            <a:spAutoFit/>
          </a:bodyPr>
          <a:lstStyle/>
          <a:p>
            <a:pPr algn="ctr" defTabSz="794610" fontAlgn="base">
              <a:spcBef>
                <a:spcPct val="0"/>
              </a:spcBef>
              <a:spcAft>
                <a:spcPct val="0"/>
              </a:spcAft>
            </a:pPr>
            <a:r>
              <a:rPr lang="ru-RU" sz="4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Юный пешеход не должен выходить или выбегать на проезжую часть </a:t>
            </a:r>
            <a:endParaRPr lang="en-US" sz="4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794610" fontAlgn="base">
              <a:spcBef>
                <a:spcPct val="0"/>
              </a:spcBef>
              <a:spcAft>
                <a:spcPct val="0"/>
              </a:spcAft>
            </a:pPr>
            <a:r>
              <a:rPr lang="ru-RU" sz="4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из-за стоящего транспорта, деревьев, не осмотрев предварительно улицу!</a:t>
            </a:r>
            <a:endParaRPr lang="ru-RU" sz="4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7" y="-178681"/>
            <a:ext cx="160789" cy="35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585" tIns="39792" rIns="79585" bIns="39792" anchor="ctr">
            <a:spAutoFit/>
          </a:bodyPr>
          <a:lstStyle/>
          <a:p>
            <a:pPr defTabSz="912073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4088190" y="4698227"/>
          <a:ext cx="1028096" cy="1822849"/>
        </p:xfrm>
        <a:graphic>
          <a:graphicData uri="http://schemas.openxmlformats.org/presentationml/2006/ole">
            <p:oleObj spid="_x0000_s3084" r:id="rId3" imgW="1776413" imgH="3170238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01362758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61</TotalTime>
  <Words>84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Воздушный поток</vt:lpstr>
      <vt:lpstr>Тема Office</vt:lpstr>
      <vt:lpstr>1_Тема Office</vt:lpstr>
      <vt:lpstr>2_Тема Office</vt:lpstr>
      <vt:lpstr>3_Тема Office</vt:lpstr>
      <vt:lpstr>4_Тема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Turbo</cp:lastModifiedBy>
  <cp:revision>24</cp:revision>
  <dcterms:created xsi:type="dcterms:W3CDTF">2013-12-17T14:18:15Z</dcterms:created>
  <dcterms:modified xsi:type="dcterms:W3CDTF">2014-11-02T15:03:02Z</dcterms:modified>
</cp:coreProperties>
</file>