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3B15-A4AA-43CD-90A1-E250CFC91BEE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0052-88BA-4B72-ADFB-D2AEB5B8F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5"/>
            <a:ext cx="8072494" cy="4214841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Литературная гостиная «Надрывается сердце от муки…»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Живопись и поэзия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(репродукции картин русских художников и стихотворения Некрасова Николая Алексеевича)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500198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Презентация учителя русского языка и литературы Артемьевой Натальи Юрьевны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2000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500702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Саврасов Алексей Кондратьевич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«Волга под Юрьевцем»</a:t>
            </a:r>
            <a:endParaRPr lang="en-US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7167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656866"/>
            <a:ext cx="32861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О, горько, горько я рыдал,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 то утро я стоял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берегу родной реки,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первый раз ее назвал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Рекою рабства и тоски!..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Перов Василий Григорьевич </a:t>
            </a: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«Проводы покойника»</a:t>
            </a:r>
            <a:endParaRPr lang="ru-RU" sz="36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1357696"/>
            <a:ext cx="3643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Савраска, запряжённый в сани,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Понуро стоял у ворот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лишних речей, без рыданий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Покойника вынес народ.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357298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Ну, трогай,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Саврасушка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трогай!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Натягивай крепче гужи!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Служил ты хозяину много,</a:t>
            </a:r>
            <a:endParaRPr lang="ru-RU" sz="11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последний разок послужи!..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pcy;&amp;ocy;&amp;rcy;&amp;ocy;&amp;zhcy;&amp;ncy;&amp;yacy;&amp;kcy;&amp;i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77867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428595" y="5220454"/>
            <a:ext cx="8001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Прянишников Илларион Михайлович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«Порожняки»</a:t>
            </a:r>
            <a:endParaRPr lang="ru-RU" sz="3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290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 Ну, пошел же, ради бога!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Небо, ельник и песок -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Невеселая дорога...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Эй! садись ко мне, дружок!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214290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Ноги босы, грязно тело,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едва прикрыта грудь...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Не стыдится! что за дело?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Это многих славный путь.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71612"/>
            <a:ext cx="7215238" cy="475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214291"/>
            <a:ext cx="7286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Фёдор Александрович Васильев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«Деревня»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43306" y="1901560"/>
            <a:ext cx="4572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Опять она, родная сторона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её зелёным, благодатным летом,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вновь душа поэзией полна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 только здесь могу я быть поэтом!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21495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 Егорович Маковский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«Крестьянские дети»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&amp;Mcy;&amp;Acy;&amp;Kcy;&amp;Ocy;&amp;Vcy;&amp;Scy;&amp;Kcy;&amp;Icy;&amp;Jcy; &amp;Vcy;&amp;lcy;&amp;acy;&amp;dcy;&amp;icy;&amp;mcy;&amp;icy;&amp;rcy; - &amp;Kcy;&amp;rcy;&amp;iecy;&amp;scy;&amp;tcy;&amp;softcy;&amp;yacy;&amp;ncy;&amp;scy;&amp;kcy;&amp;icy;&amp;iecy; &amp;dcy;&amp;iecy;&amp;tcy;&amp;i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8"/>
            <a:ext cx="6858048" cy="493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29190" y="524862"/>
            <a:ext cx="42148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Играйте же, дети! Растите на воле!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то вам и красное детство дано,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вечно любить это скудное поле,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вечно вам милым казалось оно.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179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Литературная гостиная «Надрывается сердце от муки…» Живопись и поэзия (репродукции картин русских художников и стихотворения Некрасова Николая Алексеевича)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Прянишников Илларион Михайлович «Порожняки»</dc:title>
  <dc:creator>Admin</dc:creator>
  <cp:lastModifiedBy>Admin</cp:lastModifiedBy>
  <cp:revision>60</cp:revision>
  <dcterms:created xsi:type="dcterms:W3CDTF">2012-01-28T13:44:39Z</dcterms:created>
  <dcterms:modified xsi:type="dcterms:W3CDTF">2013-11-09T17:29:46Z</dcterms:modified>
</cp:coreProperties>
</file>