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84C320-C8B3-4BBD-8494-F657A2C1AF47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F9034C-15BD-48BF-87DA-7C3D3361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34DE-F3F9-4D8F-B1C1-BA24A6FB33AE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17D6-C7A9-49EE-B453-69906530F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395DE-2B58-4D24-83D7-3CD2C69FAE54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68FB-C810-4AC9-9102-A85C27D50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4CE4-4816-4AE9-8608-767F16E27F2A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C8D24-8EC6-49BC-A84A-C3A038F46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7CB1-114D-4393-B00B-0BF72EA2878A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36F-61FE-49A6-90BD-640AC8B42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5B45-D7AC-4160-8CF9-85E32CBC04DF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2DBE-2286-4DD5-A0B7-9DBE0F290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DA51-A31D-4F51-8FB4-A4D076702E2C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308D-CF47-4EE4-BE91-477346E45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C190-6958-488D-9F99-A66548585049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412C-D654-4C9E-99D6-40AE71DB2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01A7-4C2F-4258-92E4-6F1041363CE8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5A08-6E15-40E4-92F2-51C44E84E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91E8-87F0-4224-A76A-A4FF063F74EA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D29A-615A-4FAD-8543-76D565EB5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E51E-55EA-4A32-A485-4204AB7AFEA1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4FA9-B44F-47B3-A82D-18B0517B6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BDCC-53E5-47BF-9D70-8E3838A5AD04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35E5-6900-41A0-9949-8C485A375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F9537-CDE8-4F92-AA15-2D27B585853A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42FF2-522F-415F-911E-835A3A97F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428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ru-RU" b="1" dirty="0" smtClean="0"/>
              <a:t>Воспитательная работа</a:t>
            </a:r>
            <a:br>
              <a:rPr lang="ru-RU" b="1" dirty="0" smtClean="0"/>
            </a:br>
            <a:r>
              <a:rPr lang="ru-RU" b="1" dirty="0" smtClean="0"/>
              <a:t>в 9 классе</a:t>
            </a:r>
            <a:br>
              <a:rPr lang="ru-RU" b="1" dirty="0" smtClean="0"/>
            </a:br>
            <a:r>
              <a:rPr lang="ru-RU" b="1" dirty="0" smtClean="0"/>
              <a:t>2013-2014 </a:t>
            </a:r>
            <a:r>
              <a:rPr lang="ru-RU" b="1" dirty="0" err="1" smtClean="0"/>
              <a:t>уч.г</a:t>
            </a:r>
            <a:r>
              <a:rPr lang="ru-RU" b="1" dirty="0" smtClean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886200"/>
            <a:ext cx="3560440" cy="1752600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mtClean="0">
                <a:solidFill>
                  <a:srgbClr val="002060"/>
                </a:solidFill>
              </a:rPr>
              <a:t>Классный </a:t>
            </a:r>
            <a:r>
              <a:rPr lang="ru-RU" b="1" dirty="0" smtClean="0">
                <a:solidFill>
                  <a:srgbClr val="002060"/>
                </a:solidFill>
              </a:rPr>
              <a:t>руководитель: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Мартьянова Наталья Анатольевна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3960440" cy="2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жизнедеятельности классного коллектива: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отказывай в помощи одноклассникам и помогай нуждающимся в твоей помощи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делай приятное своим друзьям и окружающим людям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дорожи мнением о себе других людей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хочешь иметь успех – выгляди так, как будто ты его имеешь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дорожи дружбой, помни - мы коллектив!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3554" name="Picture 2" descr="E:\с флэшки\и.в\аниме\8(2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1368152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Обязанности: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400" b="1" u="sng" dirty="0" smtClean="0">
                <a:solidFill>
                  <a:srgbClr val="7030A0"/>
                </a:solidFill>
              </a:rPr>
              <a:t>Староста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400" b="1" u="sng" dirty="0" smtClean="0">
                <a:solidFill>
                  <a:srgbClr val="7030A0"/>
                </a:solidFill>
              </a:rPr>
              <a:t>Ответственный за учёбу</a:t>
            </a:r>
          </a:p>
          <a:p>
            <a:pPr lvl="0"/>
            <a:r>
              <a:rPr lang="ru-RU" sz="2400" b="1" u="sng" dirty="0" smtClean="0">
                <a:solidFill>
                  <a:srgbClr val="7030A0"/>
                </a:solidFill>
              </a:rPr>
              <a:t>СМИ</a:t>
            </a:r>
          </a:p>
          <a:p>
            <a:pPr lvl="0"/>
            <a:r>
              <a:rPr lang="ru-RU" sz="2400" b="1" u="sng" dirty="0" smtClean="0">
                <a:solidFill>
                  <a:srgbClr val="7030A0"/>
                </a:solidFill>
              </a:rPr>
              <a:t>Трудовой сектор</a:t>
            </a:r>
          </a:p>
          <a:p>
            <a:pPr lvl="0"/>
            <a:r>
              <a:rPr lang="ru-RU" sz="2400" b="1" u="sng" dirty="0" smtClean="0">
                <a:solidFill>
                  <a:srgbClr val="7030A0"/>
                </a:solidFill>
              </a:rPr>
              <a:t>Служба сохранения здоровья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lvl="0"/>
            <a:r>
              <a:rPr lang="ru-RU" sz="2400" b="1" u="sng" dirty="0" err="1" smtClean="0">
                <a:solidFill>
                  <a:srgbClr val="7030A0"/>
                </a:solidFill>
              </a:rPr>
              <a:t>Досуговая</a:t>
            </a:r>
            <a:r>
              <a:rPr lang="ru-RU" sz="2400" b="1" u="sng" dirty="0" smtClean="0">
                <a:solidFill>
                  <a:srgbClr val="7030A0"/>
                </a:solidFill>
              </a:rPr>
              <a:t> служба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Служба временных поручений</a:t>
            </a:r>
          </a:p>
          <a:p>
            <a:endParaRPr lang="ru-RU" dirty="0"/>
          </a:p>
        </p:txBody>
      </p:sp>
      <p:pic>
        <p:nvPicPr>
          <p:cNvPr id="5" name="Рисунок 4" descr="E:\Documents\КЛАСС\фотографии класса\SAM_35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2997282" cy="22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azvbo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41168"/>
            <a:ext cx="742950" cy="12795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Направления</a:t>
            </a:r>
          </a:p>
          <a:p>
            <a:pPr algn="ctr">
              <a:buNone/>
            </a:pPr>
            <a:r>
              <a:rPr lang="ru-RU" b="1" dirty="0" smtClean="0"/>
              <a:t> работы: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Правовое воспитание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Военно-патриотическое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ЗОЖ, половое воспитание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Интеллектуальное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Досуг</a:t>
            </a:r>
          </a:p>
          <a:p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Профориентация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\1 сентября, турслёт 2012\IMG_0424.JPG"/>
          <p:cNvPicPr/>
          <p:nvPr/>
        </p:nvPicPr>
        <p:blipFill>
          <a:blip r:embed="rId2" cstate="print"/>
          <a:srcRect l="13941" t="20400" r="8837"/>
          <a:stretch>
            <a:fillRect/>
          </a:stretch>
        </p:blipFill>
        <p:spPr bwMode="auto">
          <a:xfrm>
            <a:off x="1187624" y="3068960"/>
            <a:ext cx="3051959" cy="23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bbede0006c530d485ca772fc67e59d7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429000"/>
            <a:ext cx="1008112" cy="1440160"/>
          </a:xfrm>
          <a:prstGeom prst="rect">
            <a:avLst/>
          </a:prstGeom>
          <a:noFill/>
        </p:spPr>
      </p:pic>
      <p:pic>
        <p:nvPicPr>
          <p:cNvPr id="7" name="Picture 2" descr="1f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085184"/>
            <a:ext cx="944562" cy="1152525"/>
          </a:xfrm>
          <a:prstGeom prst="rect">
            <a:avLst/>
          </a:prstGeom>
          <a:noFill/>
        </p:spPr>
      </p:pic>
      <p:pic>
        <p:nvPicPr>
          <p:cNvPr id="8" name="Picture 33" descr="j035466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09120"/>
            <a:ext cx="1123950" cy="1854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 помочь подростку успешно учиться? Компьютер в доме: польза или вред». 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«Важность выбора профессии. Сопровождение и поддержка профессионального выбора ребенка со стороны родителей. Роль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подготовки в выборе профессии.  Презентация курсов по выбору».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«Роль семьи в формировании позитивной самооценки личности выпускника основной школы».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«Итоговая аттестация выпускников основной школы. Подготовка к экзаменам. Как противостоять стрессу?»</a:t>
            </a:r>
          </a:p>
        </p:txBody>
      </p:sp>
      <p:pic>
        <p:nvPicPr>
          <p:cNvPr id="24578" name="Picture 2" descr="E:\с флэшки\и.в\аниме\1(2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3016"/>
            <a:ext cx="201622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Прогнозируемые результаты: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b="1" dirty="0" smtClean="0"/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Человека – гражданина, способного ориентироваться и адаптироваться в современных социальных условиях;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проявление своих способностей и возможностей, реализация личностного потенциала;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приобретение обучающимися позитивного социального опыта;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обучающихся в решении проблем образовательного учреждения, местного социума;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способность к самоорганизации, умение отстаивать свои права, участвовать в преобразовании своей улицы, своего села, района, области, страны;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по профессиональной ориентации учащихся;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E:\с флэшки\и.в\аниме\17(3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05064"/>
            <a:ext cx="2304256" cy="17281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868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Цель воспитательной работы: 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Воспитание образованной, физически и духовно здоровой личности, способной к самореализации и самоопределению.</a:t>
            </a:r>
          </a:p>
          <a:p>
            <a:endParaRPr lang="ru-RU" dirty="0"/>
          </a:p>
        </p:txBody>
      </p:sp>
      <p:pic>
        <p:nvPicPr>
          <p:cNvPr id="3074" name="Picture 2" descr="C:\Users\Наталья\Pictures\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501008"/>
            <a:ext cx="216024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Воспитательные</a:t>
            </a:r>
          </a:p>
          <a:p>
            <a:pPr algn="ctr">
              <a:buNone/>
            </a:pPr>
            <a:r>
              <a:rPr lang="ru-RU" b="1" dirty="0" smtClean="0"/>
              <a:t> задачи классного руководителя на учебный год: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«Образ успешного человека» как элемента школьной культуры.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патриотическое, гражданское, правовое сознание.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ключевые компетенции личности (учебную, социально-культурную, коммуникативную, толерантную и адаптивную).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Знакомить с основами современной экономики, помощь в осознанном выборе будущей профессии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Продолжить работу по формированию классного коллектива. Проводить диагностики и анализировать развитие каждого учащегося и классного коллектива.</a:t>
            </a:r>
          </a:p>
          <a:p>
            <a:r>
              <a:rPr lang="ru-RU" sz="1600" dirty="0" smtClean="0"/>
              <a:t> 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Наталья\Pictures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89040"/>
            <a:ext cx="1524000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Исходя из целей и задач, создан</a:t>
            </a:r>
          </a:p>
          <a:p>
            <a:pPr algn="ctr">
              <a:buNone/>
            </a:pPr>
            <a:r>
              <a:rPr lang="ru-RU" b="1" dirty="0" smtClean="0"/>
              <a:t>Образ выпускника 9 класса: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Выпускник  – гражданин России, которому свойственно чувство гордости за свою Родину. Это целеустремленный человек, для которого дороги понятия «Родина», «Культура», «Гуманность», «Любовь».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Выпускник готов к профессиональному самоопределению, самоутверждению, он адекватно оценивает свои возможности.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Он активен, обладает организаторскими  способностями.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Он умеет самостоятельно работать с дополнительной литературой, стремиться продолжить свое образование или включиться в трудовую деятельность.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Он коммуникабелен, владеет навыками культуры общения. Может корректировать свое поведение и чужую агрессию, психологически устойчив.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Выпускник законопослушен, обладает основами правового образования.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Он стремиться строить свою жизнь по законам гармонии и красоты, развивает свой творческий потенциал.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Выпускник стремиться к физическому совершенству. Сторонник здорового образа жизни.</a:t>
            </a:r>
          </a:p>
          <a:p>
            <a:endParaRPr lang="ru-RU" dirty="0"/>
          </a:p>
        </p:txBody>
      </p:sp>
      <p:pic>
        <p:nvPicPr>
          <p:cNvPr id="5" name="Рисунок 4" descr="C:\Users\Наталья\Pictures\1 сент 2013\IMG_0817.JPG"/>
          <p:cNvPicPr/>
          <p:nvPr/>
        </p:nvPicPr>
        <p:blipFill>
          <a:blip r:embed="rId2" cstate="print"/>
          <a:srcRect l="30084" t="28800" r="38911"/>
          <a:stretch>
            <a:fillRect/>
          </a:stretch>
        </p:blipFill>
        <p:spPr bwMode="auto">
          <a:xfrm>
            <a:off x="2339752" y="3501008"/>
            <a:ext cx="18722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MILE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792088" cy="90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воспитательной работы: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Личностно-ориентированные: 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целостное развитие (физическое, интеллектуальное, духовное);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психологический комфорт (атмосфера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раскрепощенности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уважения, успешности, достижения поставленной цели);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воспитательной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Культурно-ориентированные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смысловое отношение к окружающему миру;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опора на культуру, как на основу мировоззрения;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толерантность;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целостная картина мира.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312368" cy="247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воспитательной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Деятельностно-ориентированные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овладение деятельностью (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контроль, опора на самостоятельное развитие);</a:t>
            </a:r>
          </a:p>
          <a:p>
            <a:pPr lvl="0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1506" name="Picture 2" descr="E:\с флэшки\и.в\аниме\35(1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33056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Принципы жизнедеятельности классного коллектива: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Познай себя – это интересно!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Сотвори себя – это необходимо!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Утверди себя – это возможно!</a:t>
            </a:r>
          </a:p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Прояви себя – это реально!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7410" name="Picture 2" descr="C:\Users\Наталья\Pictures\картинки о школе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24036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2013    -    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Правила жизнедеятельности классного коллектива: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будь настойчив в учёбе, труде, спорте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добросовестно относись к своим поручениям 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живи весело, содержательно, будь активным, творчески подходи к любому делу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соблюдай порядок и чистоту в классе и школе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узнавай побольше о своем посёлке, городе и их жителях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уважай людей, живущих рядом</a:t>
            </a:r>
          </a:p>
          <a:p>
            <a:endParaRPr lang="ru-RU" dirty="0"/>
          </a:p>
        </p:txBody>
      </p:sp>
      <p:pic>
        <p:nvPicPr>
          <p:cNvPr id="22530" name="Picture 2" descr="E:\с флэшки\и.в\аниме\8(2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4"/>
            <a:ext cx="1368152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Блокнот</Template>
  <TotalTime>98</TotalTime>
  <Words>534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Блокнот</vt:lpstr>
      <vt:lpstr>Воспитательная работа в 9 классе 2013-2014 уч.г.</vt:lpstr>
      <vt:lpstr>2013    -    2014</vt:lpstr>
      <vt:lpstr>2013    -    2014</vt:lpstr>
      <vt:lpstr>2013    -    2014</vt:lpstr>
      <vt:lpstr>2013    -    2014</vt:lpstr>
      <vt:lpstr>2013    -    2014</vt:lpstr>
      <vt:lpstr>2013    -    2014</vt:lpstr>
      <vt:lpstr>2013    -    2014</vt:lpstr>
      <vt:lpstr>2013    -    2014</vt:lpstr>
      <vt:lpstr>2013    -    2014</vt:lpstr>
      <vt:lpstr>2013    -    2014</vt:lpstr>
      <vt:lpstr>2013    -    2014</vt:lpstr>
      <vt:lpstr>2013    -    2014</vt:lpstr>
      <vt:lpstr>2013    -    2014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14</cp:revision>
  <dcterms:created xsi:type="dcterms:W3CDTF">2013-10-14T15:50:59Z</dcterms:created>
  <dcterms:modified xsi:type="dcterms:W3CDTF">2014-04-17T13:52:52Z</dcterms:modified>
</cp:coreProperties>
</file>