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62" r:id="rId3"/>
    <p:sldId id="269" r:id="rId4"/>
    <p:sldId id="267" r:id="rId5"/>
    <p:sldId id="270" r:id="rId6"/>
    <p:sldId id="275" r:id="rId7"/>
    <p:sldId id="268" r:id="rId8"/>
    <p:sldId id="266" r:id="rId9"/>
    <p:sldId id="276" r:id="rId10"/>
    <p:sldId id="273" r:id="rId11"/>
    <p:sldId id="274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85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D7FA7-E1C8-4252-A1AA-62BC272FA22C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CA037-9856-4A20-996B-C17053CA5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285992"/>
            <a:ext cx="5997026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Звук «</a:t>
            </a:r>
            <a:r>
              <a:rPr lang="ru-RU" sz="11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10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110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g0.liveinternet.ru/images/attach/b/3/22/555/22555693_69354_prev_4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4994897" cy="36433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4643446"/>
            <a:ext cx="36744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мышь</a:t>
            </a:r>
            <a:endParaRPr lang="ru-RU" sz="9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vdonetske.net.ua/serverdata/news_info/2011/07/16/881266/img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5238784" cy="39290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4643446"/>
            <a:ext cx="3743333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мыло</a:t>
            </a:r>
            <a:endParaRPr lang="ru-RU" sz="11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5742278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М______А</a:t>
            </a:r>
          </a:p>
          <a:p>
            <a:r>
              <a:rPr lang="ru-RU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М______О</a:t>
            </a:r>
          </a:p>
          <a:p>
            <a:r>
              <a:rPr lang="ru-RU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М______У</a:t>
            </a:r>
          </a:p>
          <a:p>
            <a:r>
              <a:rPr lang="ru-RU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М______Ы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357430"/>
            <a:ext cx="62712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effectLst/>
                <a:latin typeface="Times New Roman" pitchFamily="18" charset="0"/>
                <a:cs typeface="Times New Roman" pitchFamily="18" charset="0"/>
              </a:rPr>
              <a:t>М________</a:t>
            </a:r>
            <a:endParaRPr lang="ru-RU" sz="9600" b="1" cap="none" spc="0" dirty="0">
              <a:ln/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428868"/>
            <a:ext cx="7664278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М_____А</a:t>
            </a:r>
            <a:endParaRPr lang="ru-RU" sz="1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eonote.ru/wp-content/uploads/%D0%B5%D1%81%D1%82-%D0%BA%D0%B0%D1%88%D1%8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5375498" cy="37147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4714884"/>
            <a:ext cx="871807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__     </a:t>
            </a:r>
            <a:r>
              <a:rPr lang="ru-RU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АМ__</a:t>
            </a:r>
          </a:p>
          <a:p>
            <a:pPr algn="ctr"/>
            <a:endParaRPr lang="ru-RU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go2.imgsmail.ru/imgpreview?key=http%3A//nilimsk.ru/skazka/images/SS1.png&amp;mb=imgdb_preview_19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285728"/>
            <a:ext cx="3805756" cy="47149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3714752"/>
            <a:ext cx="39421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МАМА</a:t>
            </a:r>
            <a:endParaRPr lang="ru-RU" sz="8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571744"/>
            <a:ext cx="661431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М___У__</a:t>
            </a:r>
            <a:endParaRPr lang="ru-RU" sz="1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0.liveinternet.ru/images/foto/c/0/apps/4/296/429681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85728"/>
            <a:ext cx="4500594" cy="64032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3643314"/>
            <a:ext cx="37465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МУ  МУ</a:t>
            </a:r>
            <a:endParaRPr lang="ru-RU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g-fotki.yandex.ru/get/5802/zomka.c7/0_562ef_c54e4bd6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3554167" cy="43577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000636"/>
            <a:ext cx="72923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МЯУ      МЯУ</a:t>
            </a:r>
            <a:endParaRPr lang="ru-RU" sz="8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571744"/>
            <a:ext cx="776526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М____Ы__</a:t>
            </a:r>
            <a:endParaRPr lang="ru-RU" sz="1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4F4F4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1202</TotalTime>
  <Words>40</Words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Выпускная аттестационная работа     Развитие зрительной памяти у детей  с нарушениями слуха                                                                                                                                          Слушателя профессиональной переподготовки                                                                                 по направлению «Сурдопедагогика»                                                                            Габдуллиной Гульназ Нургалеевны                                                                            Научный руководитель: Реут М. Н.                     </dc:title>
  <cp:lastModifiedBy>Admin</cp:lastModifiedBy>
  <cp:revision>126</cp:revision>
  <dcterms:modified xsi:type="dcterms:W3CDTF">2014-01-01T14:23:08Z</dcterms:modified>
</cp:coreProperties>
</file>