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1" r:id="rId4"/>
    <p:sldId id="257" r:id="rId5"/>
    <p:sldId id="268" r:id="rId6"/>
    <p:sldId id="266" r:id="rId7"/>
    <p:sldId id="269" r:id="rId8"/>
    <p:sldId id="271" r:id="rId9"/>
    <p:sldId id="270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1/7/2014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1"/>
            <a:ext cx="7772400" cy="2285999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Различение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приставок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предлогов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Прочитайте пословицы. Объясните написание приставок и предлогов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600200"/>
            <a:ext cx="91440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(Без)донную бочку водой не (на)полнишь.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 и (на)кормит и (на)учит.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(На)говорил столько, что и (в)шапку не (со)берёшь.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Хорошее слово (до)сердца (до)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йдёт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(Со)счастьем хорошо (по)грибы ходить.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(С)лодырем (по)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ведёшься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горя (на)берёшься.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305800" cy="1161288"/>
          </a:xfrm>
        </p:spPr>
        <p:txBody>
          <a:bodyPr>
            <a:noAutofit/>
          </a:bodyPr>
          <a:lstStyle/>
          <a:p>
            <a:pPr lvl="0"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Выделите приставки в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словах</a:t>
            </a:r>
            <a:b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(если они есть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057400"/>
            <a:ext cx="9144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Наколол, выкормил, забор, заболел, вылетел, выиграл, высоко, зашёл, записал, накопал, нашёл, наука, узел, пробежка, подарок, упал, позвонил, пролетел, проза, забежал, передний, прекрасный,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предворный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перешёл, подходил,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подоржник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прабабушка.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Предлог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 речи, которая служит для связи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 в предложении</a:t>
            </a:r>
            <a:r>
              <a:rPr lang="ru-RU" dirty="0" smtClean="0"/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Предлоги со словами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пишутся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раздельно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 rot="1990849">
            <a:off x="619657" y="3318712"/>
            <a:ext cx="1676400" cy="137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19400" y="4419600"/>
            <a:ext cx="28956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ПЕРЕД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1318512">
            <a:off x="249448" y="5072517"/>
            <a:ext cx="2038103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755075">
            <a:off x="6546975" y="4448838"/>
            <a:ext cx="2467616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29000" y="2895600"/>
            <a:ext cx="1828800" cy="1066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ПОД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76600" y="5791200"/>
            <a:ext cx="19812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1537606">
            <a:off x="6261253" y="3023701"/>
            <a:ext cx="22098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НАД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Приставка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33400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 слова, которая стоит перед корнем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служит для образования новых слов. 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Приставки со словами пишутся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слитно.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 rot="19575142">
            <a:off x="146477" y="3348929"/>
            <a:ext cx="2577826" cy="13092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 rot="1413059">
            <a:off x="4749385" y="3129632"/>
            <a:ext cx="1771380" cy="18574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20447510">
            <a:off x="2492192" y="3073591"/>
            <a:ext cx="2286000" cy="164025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ПРИ-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 rot="805158">
            <a:off x="71368" y="4725852"/>
            <a:ext cx="1959093" cy="16688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 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2628528">
            <a:off x="2354238" y="4277768"/>
            <a:ext cx="2286000" cy="1776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758398">
            <a:off x="6362430" y="3434818"/>
            <a:ext cx="2286000" cy="1295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478691">
            <a:off x="6315324" y="4784363"/>
            <a:ext cx="2286000" cy="1295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ЗА-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Прочитайте слова и назовите предлоги и приставки.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1828801"/>
            <a:ext cx="6172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лес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братом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ливает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школы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летел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плыл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9906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Прочитайте, найдите приставки и предлоги.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9800" y="1828800"/>
            <a:ext cx="48140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(По)бежал    (по)дороге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3200400"/>
            <a:ext cx="3967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бежал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дороге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1295400"/>
            <a:ext cx="6495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(Про)читал    (про) картину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7400" y="3244334"/>
            <a:ext cx="502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читал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картину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981200"/>
            <a:ext cx="5207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од)полз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 (под)машину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2200" y="3657600"/>
            <a:ext cx="47078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полз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машину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67000" y="2133600"/>
            <a:ext cx="43036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(Про)шел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(по)городу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3200" y="3657600"/>
            <a:ext cx="3803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шел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городу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4600" y="2209800"/>
            <a:ext cx="43036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(Про)шел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(по)городу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7000" y="3733800"/>
            <a:ext cx="3803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шел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городу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</TotalTime>
  <Words>163</Words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Различение  приставок и предлогов</vt:lpstr>
      <vt:lpstr>Предлог</vt:lpstr>
      <vt:lpstr>Приставка</vt:lpstr>
      <vt:lpstr>Прочитайте слова и назовите предлоги и приставки.</vt:lpstr>
      <vt:lpstr>Слайд 5</vt:lpstr>
      <vt:lpstr>Слайд 6</vt:lpstr>
      <vt:lpstr>Слайд 7</vt:lpstr>
      <vt:lpstr>Слайд 8</vt:lpstr>
      <vt:lpstr>Слайд 9</vt:lpstr>
      <vt:lpstr>Прочитайте пословицы. Объясните написание приставок и предлогов.</vt:lpstr>
      <vt:lpstr>  Выделите приставки в словах  (если они есть)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Различение приставок и предлогов</dc:title>
  <cp:lastModifiedBy>Admin</cp:lastModifiedBy>
  <cp:revision>22</cp:revision>
  <dcterms:modified xsi:type="dcterms:W3CDTF">2014-01-07T14:38:57Z</dcterms:modified>
</cp:coreProperties>
</file>