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9" r:id="rId11"/>
    <p:sldId id="270" r:id="rId12"/>
    <p:sldId id="271" r:id="rId13"/>
    <p:sldId id="274" r:id="rId14"/>
    <p:sldId id="275" r:id="rId15"/>
    <p:sldId id="277" r:id="rId16"/>
    <p:sldId id="278" r:id="rId17"/>
    <p:sldId id="276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371600"/>
            <a:ext cx="8715436" cy="1828800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Всемирный день </a:t>
            </a:r>
            <a:br>
              <a:rPr lang="ru-RU" sz="6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ru-RU" sz="6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авиации и космонавтики</a:t>
            </a:r>
            <a:endParaRPr lang="ru-RU" sz="6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071601" y="2551837"/>
            <a:ext cx="714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6" name="Picture 2" descr="C:\Users\rekom\Desktop\День Космонавтики\космос\Фото-Космос\1024x600_161614_[www.ArtFile.ru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3500438"/>
            <a:ext cx="3714776" cy="2505314"/>
          </a:xfrm>
          <a:prstGeom prst="rect">
            <a:avLst/>
          </a:prstGeom>
          <a:noFill/>
        </p:spPr>
      </p:pic>
      <p:pic>
        <p:nvPicPr>
          <p:cNvPr id="1027" name="Picture 3" descr="C:\Users\rekom\Desktop\День Космонавтики\космос\Фото-Космос\1366x768_585394_[www.ArtFile.ru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6248" y="3929066"/>
            <a:ext cx="4401689" cy="24747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Через час с небольшим он станет самым известным человеком Земли, но первый виток вокруг Земли космического корабля с человеком на борту был заслугой многих и многих людей и в первую очередь генерального конструктора космических кораблей Сергея Павловича Королева. </a:t>
            </a:r>
            <a:endParaRPr lang="ru-RU" sz="3600" b="1" i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193" name="Picture 1" descr="C:\Users\rekom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85794"/>
            <a:ext cx="3286148" cy="2464611"/>
          </a:xfrm>
          <a:prstGeom prst="rect">
            <a:avLst/>
          </a:prstGeom>
          <a:noFill/>
        </p:spPr>
      </p:pic>
      <p:pic>
        <p:nvPicPr>
          <p:cNvPr id="8194" name="Picture 2" descr="C:\Users\rekom\Desktop\i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623434"/>
            <a:ext cx="1928826" cy="263021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Полет Ю. А. Гагарина сделал гипотезу о возможности практической деятельности человека в космосе реальностью, открыл новое направление в развитии цивилизации, и в этом его </a:t>
            </a:r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научное значение.</a:t>
            </a:r>
          </a:p>
          <a:p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ru-RU" sz="28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169" name="Picture 1" descr="C:\Users\rekom\Desktop\1024x600_161627_[www.ArtFile.ru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928670"/>
            <a:ext cx="3662354" cy="2145911"/>
          </a:xfrm>
          <a:prstGeom prst="rect">
            <a:avLst/>
          </a:prstGeom>
          <a:noFill/>
        </p:spPr>
      </p:pic>
      <p:pic>
        <p:nvPicPr>
          <p:cNvPr id="7170" name="Picture 2" descr="C:\Users\rekom\Desktop\1366x768_723111_[www.ArtFile.ru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29125" y="859884"/>
            <a:ext cx="4071966" cy="228936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714348" y="3643314"/>
            <a:ext cx="807249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 всем мире с момента принятия решения в ноябре 1968 г. на конгрессе Международной федерации авиационного спорта 12 апреля отмечается как Всемирный день авиации и космонавтики. 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rekom\Desktop\1024x600_161197_[www.ArtFile.ru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857232"/>
            <a:ext cx="4023354" cy="2357434"/>
          </a:xfrm>
          <a:prstGeom prst="rect">
            <a:avLst/>
          </a:prstGeom>
          <a:noFill/>
        </p:spPr>
      </p:pic>
      <p:pic>
        <p:nvPicPr>
          <p:cNvPr id="6147" name="Picture 3" descr="C:\Users\rekom\Desktop\1366x768_662068_[www.ArtFile.ru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7" y="857232"/>
            <a:ext cx="4108310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 России отмечают День космонавтики в ознаменование первого космического полета, совершенного Юрием Гагариным. Праздник установлен указом Президиума Верховного Совета СССР от 9 апреля 1962 года. </a:t>
            </a:r>
          </a:p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7649" name="Picture 1" descr="C:\Users\rekom\Desktop\gagarin35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28" y="785782"/>
            <a:ext cx="3143272" cy="2357454"/>
          </a:xfrm>
          <a:prstGeom prst="rect">
            <a:avLst/>
          </a:prstGeom>
          <a:noFill/>
        </p:spPr>
      </p:pic>
      <p:pic>
        <p:nvPicPr>
          <p:cNvPr id="27650" name="Picture 2" descr="C:\Users\rekom\Desktop\n7_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628" y="285728"/>
            <a:ext cx="2428892" cy="291467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Полет, длившийся всего 108 минут, стал мощным прорывом в освоении космоса. И сегодня мы видим поразительные успехи космической техники - вокруг Земли обращаются десятки тысяч спутников, космические аппараты сели на Луну и Венеру и привезли оттуда образцы грунта.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6625" name="Picture 1" descr="C:\Users\rekom\Desktop\anypics.ru-3017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785794"/>
            <a:ext cx="4071966" cy="2289802"/>
          </a:xfrm>
          <a:prstGeom prst="rect">
            <a:avLst/>
          </a:prstGeom>
          <a:noFill/>
        </p:spPr>
      </p:pic>
      <p:pic>
        <p:nvPicPr>
          <p:cNvPr id="26626" name="Picture 2" descr="C:\Users\rekom\Desktop\anypics.ru-3773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785794"/>
            <a:ext cx="4076683" cy="229201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857627"/>
            <a:ext cx="80010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На Марс и Венеру опускались автоматические </a:t>
            </a:r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зонды. </a:t>
            </a:r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</a:t>
            </a:r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есколько </a:t>
            </a:r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космических аппаратов покинули пределы Солнечной Системы и несут на себе послания Внеземным Цивилизациям.</a:t>
            </a:r>
            <a:endParaRPr lang="ru-RU" sz="28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22" name="Picture 2" descr="C:\Users\rekom\Desktop\605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785794"/>
            <a:ext cx="4071938" cy="2544961"/>
          </a:xfrm>
          <a:prstGeom prst="rect">
            <a:avLst/>
          </a:prstGeom>
          <a:noFill/>
        </p:spPr>
      </p:pic>
      <p:pic>
        <p:nvPicPr>
          <p:cNvPr id="30723" name="Picture 3" descr="C:\Users\rekom\Desktop\5004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857232"/>
            <a:ext cx="3857652" cy="2406871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Появились космические обсерватории - астрономия стала ВСЕВОЛНОВОЙ - это, пожалуй, одно из самых важных достижений космонавтики - астрономам стали доступны рентгеновский и гамма диапазоны. </a:t>
            </a:r>
          </a:p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C:\Users\rekom\Desktop\1366x768_765225_[www.ArtFile.ru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5984" y="857232"/>
            <a:ext cx="4500594" cy="227940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И хотя сегодня российская космонавтика переживает не пик своего расцвета, люди, работающие в этой отрасли по-прежнему с огромным энтузиазмом делают свою работу. </a:t>
            </a:r>
          </a:p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C:\Users\rekom\Desktop\1366x768_664918_[www.ArtFile.ru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71670" y="428604"/>
            <a:ext cx="5214974" cy="2931992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643050"/>
            <a:ext cx="7851648" cy="285752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Презентацию подготовила </a:t>
            </a:r>
            <a:r>
              <a:rPr lang="ru-RU" sz="3600" dirty="0" err="1" smtClean="0"/>
              <a:t>Сироштанова</a:t>
            </a:r>
            <a:r>
              <a:rPr lang="ru-RU" sz="3600" dirty="0" smtClean="0"/>
              <a:t> Е.А.</a:t>
            </a:r>
            <a:br>
              <a:rPr lang="ru-RU" sz="3600" dirty="0" smtClean="0"/>
            </a:br>
            <a:r>
              <a:rPr lang="ru-RU" sz="2800" dirty="0" smtClean="0"/>
              <a:t>МБОУ СОШ № 76</a:t>
            </a:r>
            <a:br>
              <a:rPr lang="ru-RU" sz="2800" dirty="0" smtClean="0"/>
            </a:br>
            <a:r>
              <a:rPr lang="ru-RU" sz="2800" dirty="0" smtClean="0"/>
              <a:t>2014 год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200" b="1" i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b="1" i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772232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 </a:t>
            </a:r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12 апреля весь мир отмечает День авиации и космонавтики. Это особенный день – </a:t>
            </a:r>
            <a:r>
              <a:rPr lang="ru-RU" sz="28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день</a:t>
            </a:r>
            <a:r>
              <a:rPr lang="ru-RU" sz="28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триумфа науки и всех тех, кто сегодня занимается космической отраслью.</a:t>
            </a:r>
          </a:p>
          <a:p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rekom\Desktop\День Космонавтики\космос\anypics.ru-5279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071546"/>
            <a:ext cx="3714776" cy="2088570"/>
          </a:xfrm>
          <a:prstGeom prst="rect">
            <a:avLst/>
          </a:prstGeom>
          <a:noFill/>
        </p:spPr>
      </p:pic>
      <p:pic>
        <p:nvPicPr>
          <p:cNvPr id="2052" name="Picture 4" descr="C:\Users\rekom\Desktop\космос\anypics.ru-1911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29124" y="857232"/>
            <a:ext cx="4156307" cy="233678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214686"/>
            <a:ext cx="7854696" cy="2486480"/>
          </a:xfrm>
        </p:spPr>
        <p:txBody>
          <a:bodyPr>
            <a:normAutofit fontScale="85000" lnSpcReduction="10000"/>
          </a:bodyPr>
          <a:lstStyle/>
          <a:p>
            <a:r>
              <a:rPr lang="ru-RU" sz="33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 России отмечают День космонавтики в ознаменование первого космического полета, совершенного Юрием Гагариным. Праздник установлен указом Президиума Верховного Совета СССР от 9 апреля 1962 года.</a:t>
            </a:r>
          </a:p>
          <a:p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4" name="Picture 2" descr="C:\Users\rekom\Desktop\День Космонавтики\космос\1366x768_795190_[www.ArtFile.ru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714356"/>
            <a:ext cx="3886234" cy="2184940"/>
          </a:xfrm>
          <a:prstGeom prst="rect">
            <a:avLst/>
          </a:prstGeom>
          <a:noFill/>
        </p:spPr>
      </p:pic>
      <p:pic>
        <p:nvPicPr>
          <p:cNvPr id="3075" name="Picture 3" descr="C:\Users\rekom\Desktop\День Космонавтики\космос\anypics.ru-7065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1763" y="718958"/>
            <a:ext cx="3930765" cy="220997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По мере того, как уходят в прошлое события начала космической эры, снижается интерес к освоению космоса и глубина знаний о главных вехах космической гонки. Хотя большинство, 71%, смогли правильно назвать страну, запустившую первый искусственный спутник Земли – Россию (СССР), тем не менее 22% не смогли этого вспомнить, а 7% полагают, что первыми в космос вышли США.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8" name="Picture 4" descr="C:\Users\rekom\Desktop\anypics.ru-226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857232"/>
            <a:ext cx="4143404" cy="2329559"/>
          </a:xfrm>
          <a:prstGeom prst="rect">
            <a:avLst/>
          </a:prstGeom>
          <a:noFill/>
        </p:spPr>
      </p:pic>
      <p:pic>
        <p:nvPicPr>
          <p:cNvPr id="1030" name="Picture 6" descr="C:\Users\rekom\Desktop\anypics.ru-1328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00431" y="857232"/>
            <a:ext cx="4066013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12 апреля 2011 года исполнилось 50 лет со дня полета первого человека в космос. И сделал это наш соотечественник Юрий Алексеевич Гагарин. 108 минут проведенные им в космосе открыли дорогу другим исследователям космического пространства. За короткий срок с момента первого полета в космос человек посетил Луну, исследовал почти все планеты Солнечной системы, но тот первый полет был самым трудным и опасным.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C:\Users\rekom\Desktop\космос\anypics.ru-17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3719493" cy="2091194"/>
          </a:xfrm>
          <a:prstGeom prst="rect">
            <a:avLst/>
          </a:prstGeom>
          <a:noFill/>
        </p:spPr>
      </p:pic>
      <p:pic>
        <p:nvPicPr>
          <p:cNvPr id="2051" name="Picture 3" descr="C:\Users\rekom\Desktop\anypics.ru-1556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2" y="357166"/>
            <a:ext cx="4164013" cy="234156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Но уверенность и оптимизм, стремление к покорению космоса преодолели все преграды. Обращаясь ко всем жителям Земли перед стартом 12 апреля 1961 года Юрий Алексеевич сказал: "Дорогие друзья, близкие и незнакомые, соотечественники, люди всех стран и континентов! Через несколько минут могучий космический корабль унесет меня в далекие просторы Вселенной.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C:\Users\rekom\Desktop\932089824 - копия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1142984"/>
            <a:ext cx="3782166" cy="2143883"/>
          </a:xfrm>
          <a:prstGeom prst="rect">
            <a:avLst/>
          </a:prstGeom>
          <a:noFill/>
        </p:spPr>
      </p:pic>
      <p:pic>
        <p:nvPicPr>
          <p:cNvPr id="1027" name="Picture 3" descr="C:\Users\rekom\Desktop\anypics.ru-3485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1142984"/>
            <a:ext cx="3806152" cy="213994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Что можно </a:t>
            </a:r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сказать </a:t>
            </a:r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вам в эти последние минуты перед стартом! Вся моя жизнь кажется мне сейчас одним прекрасным мгновением. Все, что прожито, что сделано прежде, было прожито и сделано ради этой минуты. Сами понимаете, трудно разобраться в чувствах сейчас, когда очень близко подошел час испытания, к которому мы готовились долго и страстно.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C:\Users\rekom\Desktop\anypics.ru-3917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5" y="1019914"/>
            <a:ext cx="3929090" cy="2209034"/>
          </a:xfrm>
          <a:prstGeom prst="rect">
            <a:avLst/>
          </a:prstGeom>
          <a:noFill/>
        </p:spPr>
      </p:pic>
      <p:pic>
        <p:nvPicPr>
          <p:cNvPr id="2051" name="Picture 3" descr="C:\Users\rekom\Desktop\anypics.ru-4539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2" y="928670"/>
            <a:ext cx="4148121" cy="2332179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Вряд ли стоит говорить о тех чувствах, которые я испытал, когда мне предложили совершить этот первый в истории полет. Радость!</a:t>
            </a:r>
          </a:p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Нет, это была не только радость. Гордость! Нет, это была не только гордость. Я испытал большое счастье. Быть первым в космосе, вступить один на один в небывалый поединок с природой - можно ли мечтать о большем!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4" name="Picture 2" descr="C:\Users\rekom\Desktop\anypics.ru-3642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1000108"/>
            <a:ext cx="3714776" cy="2143140"/>
          </a:xfrm>
          <a:prstGeom prst="rect">
            <a:avLst/>
          </a:prstGeom>
          <a:noFill/>
        </p:spPr>
      </p:pic>
      <p:pic>
        <p:nvPicPr>
          <p:cNvPr id="3075" name="Picture 3" descr="C:\Users\rekom\Desktop\fonstola.ru-5203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2" y="1000108"/>
            <a:ext cx="3951070" cy="222159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714751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Но вслед за этим я подумал о той колоссальной ответственности, которая легла на меня. Первым совершить то, о чем мечтали поколения людей, первым проложить дорогу человечеству в космос. Счастлив ли я, отправляясь в космический полет! Конечно, счастлив. Ведь во все времена и эпохи для людей было высшим счастьем участвовать в новых открытиях..." </a:t>
            </a:r>
            <a:endParaRPr lang="ru-RU" sz="2400" b="1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098" name="Picture 2" descr="C:\Users\rekom\Desktop\anypics.ru-537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1142984"/>
            <a:ext cx="3887796" cy="2185848"/>
          </a:xfrm>
          <a:prstGeom prst="rect">
            <a:avLst/>
          </a:prstGeom>
          <a:noFill/>
        </p:spPr>
      </p:pic>
      <p:pic>
        <p:nvPicPr>
          <p:cNvPr id="4099" name="Picture 3" descr="C:\Users\rekom\Desktop\anypics.ru-3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1142984"/>
            <a:ext cx="3996370" cy="224592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</TotalTime>
  <Words>702</Words>
  <PresentationFormat>Экран (4:3)</PresentationFormat>
  <Paragraphs>28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Всемирный день  авиации и космонавтики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Презентацию подготовила Сироштанова Е.А. МБОУ СОШ № 76 2014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Всемирный день  авиации и космонавтики</dc:title>
  <dc:creator>rekom</dc:creator>
  <cp:lastModifiedBy>rekom</cp:lastModifiedBy>
  <cp:revision>22</cp:revision>
  <dcterms:created xsi:type="dcterms:W3CDTF">2014-03-15T16:28:49Z</dcterms:created>
  <dcterms:modified xsi:type="dcterms:W3CDTF">2014-04-14T10:30:35Z</dcterms:modified>
</cp:coreProperties>
</file>