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5" r:id="rId4"/>
    <p:sldId id="262" r:id="rId5"/>
    <p:sldId id="263" r:id="rId6"/>
    <p:sldId id="264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58D9-3A57-40FF-898D-FD79B9F8576C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77DC-08ED-405C-8BB2-A3E8690C0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&#1053;&#1086;&#1074;&#1072;&#1103;%20&#1087;&#1072;&#1087;&#1082;&#1079;&#1074;&#1091;&#1082;&#1080;\009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&#1047;&#1072;&#1075;&#1088;&#1091;&#1079;&#1082;&#1080;\&#1053;&#1086;&#1074;&#1072;&#1103;%20&#1087;&#1072;&#1087;&#1082;&#1079;&#1074;&#1091;&#1082;&#1080;\009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440f_52c2170b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9420"/>
          </a:xfrm>
          <a:prstGeom prst="rect">
            <a:avLst/>
          </a:prstGeom>
        </p:spPr>
      </p:pic>
      <p:pic>
        <p:nvPicPr>
          <p:cNvPr id="4" name="Рисунок 3" descr="0_534d3_7fa68da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76872"/>
            <a:ext cx="3888432" cy="4248472"/>
          </a:xfrm>
          <a:prstGeom prst="rect">
            <a:avLst/>
          </a:prstGeom>
        </p:spPr>
      </p:pic>
      <p:pic>
        <p:nvPicPr>
          <p:cNvPr id="5" name="Рисунок 4" descr="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429000"/>
            <a:ext cx="263842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66" y="0"/>
            <a:ext cx="910373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268760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  </a:t>
            </a:r>
            <a:r>
              <a:rPr lang="en-US" sz="4800" b="1" smtClean="0">
                <a:solidFill>
                  <a:srgbClr val="C00000"/>
                </a:solidFill>
              </a:rPr>
              <a:t> </a:t>
            </a:r>
            <a:r>
              <a:rPr lang="en-US" sz="4800" b="1" smtClean="0">
                <a:solidFill>
                  <a:srgbClr val="C00000"/>
                </a:solidFill>
              </a:rPr>
              <a:t>  </a:t>
            </a:r>
            <a:r>
              <a:rPr lang="ru-RU" sz="4800" b="1" smtClean="0">
                <a:solidFill>
                  <a:srgbClr val="C00000"/>
                </a:solidFill>
              </a:rPr>
              <a:t>Сложение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             и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en-US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smtClean="0">
                <a:solidFill>
                  <a:srgbClr val="C00000"/>
                </a:solidFill>
              </a:rPr>
              <a:t>вычитание</a:t>
            </a:r>
          </a:p>
          <a:p>
            <a:r>
              <a:rPr lang="ru-RU" sz="4800" b="1" dirty="0" smtClean="0">
                <a:solidFill>
                  <a:srgbClr val="C00000"/>
                </a:solidFill>
              </a:rPr>
              <a:t>в пределах 20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Рисунок 3" descr="ту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5402">
            <a:off x="6349250" y="4589969"/>
            <a:ext cx="1333500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108012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13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76672"/>
            <a:ext cx="1080120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00808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8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700808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628800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628800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6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2" idx="2"/>
            <a:endCxn id="4" idx="0"/>
          </p:cNvCxnSpPr>
          <p:nvPr/>
        </p:nvCxnSpPr>
        <p:spPr>
          <a:xfrm flipH="1">
            <a:off x="1871700" y="1196752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2"/>
            <a:endCxn id="5" idx="0"/>
          </p:cNvCxnSpPr>
          <p:nvPr/>
        </p:nvCxnSpPr>
        <p:spPr>
          <a:xfrm>
            <a:off x="2519772" y="1196752"/>
            <a:ext cx="64807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2"/>
            <a:endCxn id="6" idx="0"/>
          </p:cNvCxnSpPr>
          <p:nvPr/>
        </p:nvCxnSpPr>
        <p:spPr>
          <a:xfrm flipH="1">
            <a:off x="5688124" y="1196752"/>
            <a:ext cx="57606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2"/>
            <a:endCxn id="7" idx="0"/>
          </p:cNvCxnSpPr>
          <p:nvPr/>
        </p:nvCxnSpPr>
        <p:spPr>
          <a:xfrm>
            <a:off x="6264188" y="1196752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47664" y="2636912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    +   5   =  13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19672" y="3356992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   +   8   =  13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75656" y="4077072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13   -   8   =    5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475656" y="4797152"/>
            <a:ext cx="2557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13   -   5   =    8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20072" y="2636912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9   +   6    =  15</a:t>
            </a:r>
            <a:endParaRPr lang="ru-RU" sz="3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220072" y="3356992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   +   9    =  15</a:t>
            </a:r>
            <a:endParaRPr lang="ru-RU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076056" y="4077072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   -   9    =    6</a:t>
            </a:r>
            <a:endParaRPr lang="ru-RU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076056" y="4797152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15   -   6    =    9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5" grpId="0"/>
      <p:bldP spid="29" grpId="0"/>
      <p:bldP spid="32" grpId="0"/>
      <p:bldP spid="35" grpId="0"/>
      <p:bldP spid="39" grpId="0"/>
      <p:bldP spid="44" grpId="0"/>
      <p:bldP spid="49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bc708d0d9e58a6347524620d47c84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763688" y="1124744"/>
            <a:ext cx="2160240" cy="792088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9+4-6=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12160" y="1124744"/>
            <a:ext cx="2520280" cy="864096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12-7+6=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35696" y="2708920"/>
            <a:ext cx="2304256" cy="864096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8+5-7=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12160" y="2708920"/>
            <a:ext cx="2520280" cy="792088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14-6+5=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7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6165304"/>
            <a:ext cx="304800" cy="30480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1763688" y="4005064"/>
            <a:ext cx="2448272" cy="7920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7+6–5=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84168" y="4293096"/>
            <a:ext cx="2520280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11-3+4=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1196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28529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5896" y="40770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6376" y="126876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4368" y="285293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8384" y="436510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2" name="Рисунок 31" descr="0_5355c_81195602_X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620688"/>
            <a:ext cx="864095" cy="571127"/>
          </a:xfrm>
          <a:prstGeom prst="rect">
            <a:avLst/>
          </a:prstGeom>
        </p:spPr>
      </p:pic>
      <p:pic>
        <p:nvPicPr>
          <p:cNvPr id="33" name="Рисунок 32" descr="0_5355c_81195602_X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9" y="2204864"/>
            <a:ext cx="720080" cy="571127"/>
          </a:xfrm>
          <a:prstGeom prst="rect">
            <a:avLst/>
          </a:prstGeom>
        </p:spPr>
      </p:pic>
      <p:pic>
        <p:nvPicPr>
          <p:cNvPr id="34" name="Рисунок 33" descr="0_5355c_81195602_X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3717032"/>
            <a:ext cx="720080" cy="571127"/>
          </a:xfrm>
          <a:prstGeom prst="rect">
            <a:avLst/>
          </a:prstGeom>
        </p:spPr>
      </p:pic>
      <p:pic>
        <p:nvPicPr>
          <p:cNvPr id="35" name="Рисунок 34" descr="0_5355c_81195602_X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620688"/>
            <a:ext cx="720080" cy="571127"/>
          </a:xfrm>
          <a:prstGeom prst="rect">
            <a:avLst/>
          </a:prstGeom>
        </p:spPr>
      </p:pic>
      <p:pic>
        <p:nvPicPr>
          <p:cNvPr id="36" name="Рисунок 35" descr="0_5355c_81195602_X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132856"/>
            <a:ext cx="720080" cy="571127"/>
          </a:xfrm>
          <a:prstGeom prst="rect">
            <a:avLst/>
          </a:prstGeom>
        </p:spPr>
      </p:pic>
      <p:pic>
        <p:nvPicPr>
          <p:cNvPr id="37" name="Рисунок 36" descr="0_5355c_81195602_X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501008"/>
            <a:ext cx="720080" cy="57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780928"/>
            <a:ext cx="547260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b="1" dirty="0" smtClean="0">
              <a:solidFill>
                <a:srgbClr val="FFFF00"/>
              </a:solidFill>
            </a:endParaRP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endParaRPr lang="ru-RU" sz="900" b="1" dirty="0" smtClean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Река 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Задачная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    С.1</a:t>
            </a:r>
            <a:r>
              <a:rPr lang="en-US" sz="4400" b="1" dirty="0" smtClean="0">
                <a:solidFill>
                  <a:srgbClr val="FFFF00"/>
                </a:solidFill>
              </a:rPr>
              <a:t>18</a:t>
            </a:r>
            <a:r>
              <a:rPr lang="ru-RU" sz="4400" b="1" dirty="0" smtClean="0">
                <a:solidFill>
                  <a:srgbClr val="FFFF00"/>
                </a:solidFill>
              </a:rPr>
              <a:t>    №</a:t>
            </a:r>
            <a:r>
              <a:rPr lang="en-US" sz="4400" b="1" dirty="0" smtClean="0">
                <a:solidFill>
                  <a:srgbClr val="FFFF00"/>
                </a:solidFill>
              </a:rPr>
              <a:t>14 (2)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9017_c70c76b8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34c3_941ab9e6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052736"/>
            <a:ext cx="1485865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848b_b94d5c99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34c3_941ab9e6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77072"/>
            <a:ext cx="2016224" cy="2780928"/>
          </a:xfrm>
          <a:prstGeom prst="rect">
            <a:avLst/>
          </a:prstGeom>
        </p:spPr>
      </p:pic>
      <p:pic>
        <p:nvPicPr>
          <p:cNvPr id="4" name="Рисунок 3" descr="0_534d3_7fa68da5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1904762" cy="1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778_5360f33c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404664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 </a:t>
            </a:r>
            <a:r>
              <a:rPr lang="en-US" sz="2400" b="1" dirty="0" smtClean="0">
                <a:solidFill>
                  <a:srgbClr val="002060"/>
                </a:solidFill>
              </a:rPr>
              <a:t>–</a:t>
            </a:r>
            <a:r>
              <a:rPr lang="ru-RU" sz="2400" b="1" dirty="0" smtClean="0">
                <a:solidFill>
                  <a:srgbClr val="002060"/>
                </a:solidFill>
              </a:rPr>
              <a:t>отрезок  11 см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II</a:t>
            </a:r>
            <a:r>
              <a:rPr lang="en-US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</a:rPr>
              <a:t>отрезок на 3 см  меньше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Найти длину второго отрезка и построить </a:t>
            </a:r>
            <a:r>
              <a:rPr lang="ru-RU" sz="2400" b="1" smtClean="0">
                <a:solidFill>
                  <a:srgbClr val="C00000"/>
                </a:solidFill>
              </a:rPr>
              <a:t>эти отрезки.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_534d3_7fa68da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1904762" cy="1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_1339328999_1291493_0cda1a8b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534d3_7fa68da5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619" y="2476619"/>
            <a:ext cx="1904762" cy="1904762"/>
          </a:xfrm>
          <a:prstGeom prst="rect">
            <a:avLst/>
          </a:prstGeom>
        </p:spPr>
      </p:pic>
      <p:pic>
        <p:nvPicPr>
          <p:cNvPr id="6" name="Рисунок 5" descr="0_534c3_941ab9e6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08920"/>
            <a:ext cx="1800200" cy="374441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4067944" y="692696"/>
            <a:ext cx="3888432" cy="176477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Молодцы, ребята! Спасибо!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111</Words>
  <Application>Microsoft Office PowerPoint</Application>
  <PresentationFormat>Экран (4:3)</PresentationFormat>
  <Paragraphs>41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2013-01-16T12:45:46Z</dcterms:created>
  <dcterms:modified xsi:type="dcterms:W3CDTF">2013-03-14T13:36:04Z</dcterms:modified>
</cp:coreProperties>
</file>