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DD12-E857-4224-8A36-65A11563AF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DD12-E857-4224-8A36-65A11563AF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DD12-E857-4224-8A36-65A11563AF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DD12-E857-4224-8A36-65A11563AF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DD12-E857-4224-8A36-65A11563AF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DD12-E857-4224-8A36-65A11563AF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DD12-E857-4224-8A36-65A11563AF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F3DD12-E857-4224-8A36-65A11563AF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DD12-E857-4224-8A36-65A11563AF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9492C6-BA63-4E06-A480-35E44773E00E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FF8CA76-E92C-4A0D-9136-E4105A752A2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paper2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668162" cy="6858000"/>
          </a:xfrm>
          <a:prstGeom prst="rect">
            <a:avLst/>
          </a:prstGeom>
        </p:spPr>
      </p:pic>
      <p:pic>
        <p:nvPicPr>
          <p:cNvPr id="10" name="Рисунок 9" descr="paper2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619672" y="0"/>
            <a:ext cx="1668162" cy="6858000"/>
          </a:xfrm>
          <a:prstGeom prst="rect">
            <a:avLst/>
          </a:prstGeom>
        </p:spPr>
      </p:pic>
      <p:pic>
        <p:nvPicPr>
          <p:cNvPr id="11" name="Рисунок 10" descr="paper2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275856" y="0"/>
            <a:ext cx="1668162" cy="6858000"/>
          </a:xfrm>
          <a:prstGeom prst="rect">
            <a:avLst/>
          </a:prstGeom>
        </p:spPr>
      </p:pic>
      <p:pic>
        <p:nvPicPr>
          <p:cNvPr id="12" name="Рисунок 11" descr="paper2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932040" y="0"/>
            <a:ext cx="1668162" cy="6858000"/>
          </a:xfrm>
          <a:prstGeom prst="rect">
            <a:avLst/>
          </a:prstGeom>
        </p:spPr>
      </p:pic>
      <p:pic>
        <p:nvPicPr>
          <p:cNvPr id="13" name="Рисунок 12" descr="paper2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588224" y="0"/>
            <a:ext cx="1668162" cy="6858000"/>
          </a:xfrm>
          <a:prstGeom prst="rect">
            <a:avLst/>
          </a:prstGeom>
        </p:spPr>
      </p:pic>
      <p:pic>
        <p:nvPicPr>
          <p:cNvPr id="14" name="Рисунок 13" descr="paper22.jpg"/>
          <p:cNvPicPr>
            <a:picLocks noChangeAspect="1"/>
          </p:cNvPicPr>
          <p:nvPr userDrawn="1"/>
        </p:nvPicPr>
        <p:blipFill>
          <a:blip r:embed="rId13" cstate="print"/>
          <a:srcRect r="37440"/>
          <a:stretch>
            <a:fillRect/>
          </a:stretch>
        </p:blipFill>
        <p:spPr>
          <a:xfrm>
            <a:off x="8100392" y="0"/>
            <a:ext cx="1043608" cy="6858000"/>
          </a:xfrm>
          <a:prstGeom prst="rect">
            <a:avLst/>
          </a:prstGeom>
        </p:spPr>
      </p:pic>
      <p:pic>
        <p:nvPicPr>
          <p:cNvPr id="15" name="Рисунок 14" descr="14358e5cf301.jp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96336" y="5589240"/>
            <a:ext cx="1383229" cy="10961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0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0.wav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0.wav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823520" y="5487514"/>
            <a:ext cx="4320480" cy="137048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a_BosaNova" pitchFamily="82" charset="-52"/>
              </a:rPr>
              <a:t>Учитель СБО МБОУ СОШ №17</a:t>
            </a:r>
          </a:p>
          <a:p>
            <a:pPr algn="ctr"/>
            <a:r>
              <a:rPr lang="ru-RU" sz="2800" dirty="0" smtClean="0">
                <a:latin typeface="a_BosaNova" pitchFamily="82" charset="-52"/>
              </a:rPr>
              <a:t> ( филиал ) Дубровина Л.А.</a:t>
            </a:r>
            <a:endParaRPr lang="ru-RU" sz="2800" dirty="0">
              <a:latin typeface="a_BosaNova" pitchFamily="82" charset="-5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052736"/>
            <a:ext cx="6120680" cy="129614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BosaNova" pitchFamily="82" charset="-52"/>
              </a:rPr>
              <a:t>ПОЛЕ ЧУДЕС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BosaNova" pitchFamily="8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7" y="2433488"/>
            <a:ext cx="8057661" cy="89375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Одежда и обувь</a:t>
            </a:r>
            <a:endParaRPr lang="ru-RU" sz="4800" b="1" dirty="0">
              <a:ln w="12700">
                <a:solidFill>
                  <a:srgbClr val="00206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2843" y="1"/>
            <a:ext cx="4427248" cy="80070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_BosaNova" pitchFamily="82" charset="-52"/>
              </a:rPr>
              <a:t>Городской округ - город Камышин Волгоградской области</a:t>
            </a:r>
            <a:endParaRPr lang="ru-RU" sz="2400" dirty="0">
              <a:latin typeface="a_BosaNova" pitchFamily="82" charset="-5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16002">
            <a:off x="5706216" y="2912773"/>
            <a:ext cx="2123778" cy="287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куртка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76" y="3449545"/>
            <a:ext cx="2063184" cy="2819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 descr="кеды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6632"/>
            <a:ext cx="13681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486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перфолента 17"/>
          <p:cNvSpPr/>
          <p:nvPr/>
        </p:nvSpPr>
        <p:spPr>
          <a:xfrm>
            <a:off x="683568" y="692696"/>
            <a:ext cx="6336704" cy="504056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Wave2">
              <a:avLst/>
            </a:prstTxWarp>
          </a:bodyPr>
          <a:lstStyle/>
          <a:p>
            <a:pPr algn="ctr"/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_BosaNova" pitchFamily="82" charset="-52"/>
              </a:rPr>
              <a:t>СПАСИБО за ВНИМАНИЕ!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_BosaNova" pitchFamily="82" charset="-52"/>
            </a:endParaRPr>
          </a:p>
        </p:txBody>
      </p:sp>
      <p:pic>
        <p:nvPicPr>
          <p:cNvPr id="19" name="Picture 2" descr="G:\клуб ОФОРМИТЕЛЬ\bodypart111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672" y="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36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770" y="209442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869160"/>
            <a:ext cx="8064896" cy="172819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a_BosaNova" pitchFamily="82" charset="-52"/>
              </a:rPr>
              <a:t>Вид ухода за летней одеждой</a:t>
            </a:r>
            <a:endParaRPr lang="ru-RU" sz="4800" b="1" dirty="0">
              <a:solidFill>
                <a:schemeClr val="bg1"/>
              </a:solidFill>
              <a:latin typeface="a_BosaNova" pitchFamily="82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9412" y="1628800"/>
            <a:ext cx="1100440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с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4305" y="1620551"/>
            <a:ext cx="1097535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a_BosaNova" pitchFamily="82" charset="-52"/>
              </a:rPr>
              <a:t>т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3284984"/>
            <a:ext cx="1296144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34305" y="3284984"/>
            <a:ext cx="1336416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52586" y="1653429"/>
            <a:ext cx="1285217" cy="15696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и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422" y="3266491"/>
            <a:ext cx="1357226" cy="160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04" y="3266491"/>
            <a:ext cx="1311635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455" y="3303476"/>
            <a:ext cx="1369595" cy="156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779103" y="1653429"/>
            <a:ext cx="1272509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р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13050" y="1656960"/>
            <a:ext cx="1279139" cy="15976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к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504" y="0"/>
            <a:ext cx="8928992" cy="134076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Задание для первой тройки игроков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63987" y="1645290"/>
            <a:ext cx="1272509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а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39" y="3303477"/>
            <a:ext cx="1311635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13176"/>
            <a:ext cx="8820471" cy="1656184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_BosaNova" pitchFamily="82" charset="-52"/>
              </a:rPr>
              <a:t>Как называется </a:t>
            </a:r>
          </a:p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_BosaNova" pitchFamily="82" charset="-52"/>
              </a:rPr>
              <a:t>обувь из шерсти</a:t>
            </a:r>
            <a:endParaRPr lang="ru-RU" sz="4800" b="1" dirty="0">
              <a:solidFill>
                <a:schemeClr val="bg1"/>
              </a:solidFill>
              <a:latin typeface="a_BosaNova" pitchFamily="8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593" y="3416332"/>
            <a:ext cx="1081815" cy="1419501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2502" y="3394584"/>
            <a:ext cx="1044885" cy="1385634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083" y="3394584"/>
            <a:ext cx="104957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587" y="3367185"/>
            <a:ext cx="1008113" cy="1429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37" y="3377103"/>
            <a:ext cx="1105198" cy="142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112968" y="0"/>
            <a:ext cx="8712968" cy="134076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Задание для второй тройки игроков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898" y="3377651"/>
            <a:ext cx="979151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522" y="3358738"/>
            <a:ext cx="1116013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12968" y="1686837"/>
            <a:ext cx="1100440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в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57917" y="1686946"/>
            <a:ext cx="961732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а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7387" y="1716832"/>
            <a:ext cx="944567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a_BosaNova" pitchFamily="82" charset="-52"/>
              </a:rPr>
              <a:t>л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617594" y="1754601"/>
            <a:ext cx="1049578" cy="14488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я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930426" y="1754602"/>
            <a:ext cx="1272509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н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16216" y="1754602"/>
            <a:ext cx="1008111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a_BosaNova" pitchFamily="82" charset="-52"/>
              </a:rPr>
              <a:t>а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796958" y="1743804"/>
            <a:ext cx="1279139" cy="15976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я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12410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770" y="209442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998" y="5013176"/>
            <a:ext cx="8419473" cy="1584176"/>
          </a:xfrm>
        </p:spPr>
        <p:txBody>
          <a:bodyPr>
            <a:noAutofit/>
          </a:bodyPr>
          <a:lstStyle/>
          <a:p>
            <a:endParaRPr lang="ru-RU" sz="4800" b="1" dirty="0" smtClean="0">
              <a:solidFill>
                <a:schemeClr val="bg1"/>
              </a:solidFill>
              <a:latin typeface="a_BosaNova" pitchFamily="82" charset="-52"/>
            </a:endParaRPr>
          </a:p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_BosaNova" pitchFamily="82" charset="-52"/>
              </a:rPr>
              <a:t>Мужской Головной убор </a:t>
            </a:r>
            <a:endParaRPr lang="ru-RU" sz="4800" b="1" dirty="0">
              <a:solidFill>
                <a:schemeClr val="bg1"/>
              </a:solidFill>
              <a:latin typeface="a_BosaNova" pitchFamily="82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9411" y="1700808"/>
            <a:ext cx="1197683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к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7473" y="1700808"/>
            <a:ext cx="1192399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е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0951" y="3429000"/>
            <a:ext cx="1296144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27473" y="3444078"/>
            <a:ext cx="1336416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90838" y="1700808"/>
            <a:ext cx="1285217" cy="15696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п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148" y="3444078"/>
            <a:ext cx="1357226" cy="160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466798"/>
            <a:ext cx="1311635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026" y="3481063"/>
            <a:ext cx="1369595" cy="156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483026" y="1700808"/>
            <a:ext cx="1272509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к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64288" y="1697094"/>
            <a:ext cx="1279139" cy="15976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а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0"/>
            <a:ext cx="8784976" cy="141277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Задание для третьей тройки игроков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741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770" y="209442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998" y="5445224"/>
            <a:ext cx="8419473" cy="115212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_BosaNova" pitchFamily="82" charset="-52"/>
              </a:rPr>
              <a:t>Домашняя одежда</a:t>
            </a:r>
            <a:endParaRPr lang="ru-RU" sz="4800" b="1" dirty="0">
              <a:solidFill>
                <a:schemeClr val="bg1"/>
              </a:solidFill>
              <a:latin typeface="a_BosaNova" pitchFamily="82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9192" y="1697094"/>
            <a:ext cx="1100440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>
                <a:latin typeface="a_BosaNova" pitchFamily="82" charset="-52"/>
              </a:rPr>
              <a:t>П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3807" y="1697094"/>
            <a:ext cx="1365181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Ж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502" y="3429000"/>
            <a:ext cx="1206130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72573" y="3429000"/>
            <a:ext cx="1336416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33446" y="1711468"/>
            <a:ext cx="1285217" cy="15696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А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441" y="3444078"/>
            <a:ext cx="1357226" cy="160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098" y="3466798"/>
            <a:ext cx="1311635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280" y="3462937"/>
            <a:ext cx="1369595" cy="156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6119280" y="1700808"/>
            <a:ext cx="1272509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М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16594" y="1697094"/>
            <a:ext cx="1279139" cy="15976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А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0"/>
            <a:ext cx="8784976" cy="141277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ИГРА СО ЗРИТЕЛЯМИ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60800" y="1683691"/>
            <a:ext cx="1291964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И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37534" y="3420864"/>
            <a:ext cx="1296388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20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770" y="209442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998" y="5157192"/>
            <a:ext cx="8419473" cy="158417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_BosaNova" pitchFamily="82" charset="-52"/>
              </a:rPr>
              <a:t>Верхняя одежда</a:t>
            </a:r>
            <a:endParaRPr lang="ru-RU" sz="4800" b="1" dirty="0">
              <a:solidFill>
                <a:schemeClr val="bg1"/>
              </a:solidFill>
              <a:latin typeface="a_BosaNova" pitchFamily="82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1" y="1700808"/>
            <a:ext cx="1367543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П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76012" y="1700808"/>
            <a:ext cx="1171992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a_BosaNova" pitchFamily="82" charset="-52"/>
              </a:rPr>
              <a:t>А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0951" y="3429000"/>
            <a:ext cx="1296144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11588" y="3444078"/>
            <a:ext cx="1336416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1711065"/>
            <a:ext cx="1285217" cy="15696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Л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9" y="3425585"/>
            <a:ext cx="1357226" cy="160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358" y="3425585"/>
            <a:ext cx="1311635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67" y="3399328"/>
            <a:ext cx="1369595" cy="156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900250" y="1675142"/>
            <a:ext cx="1272509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Ь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68662" y="1725036"/>
            <a:ext cx="1279139" cy="15976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Т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260648"/>
            <a:ext cx="8784976" cy="11521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ИГРА СО ЗРИТЕЛЯМИ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95949" y="1725036"/>
            <a:ext cx="1272509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>
                <a:solidFill>
                  <a:schemeClr val="tx1"/>
                </a:solidFill>
                <a:latin typeface="a_BosaNova" pitchFamily="82" charset="-52"/>
              </a:rPr>
              <a:t>О</a:t>
            </a: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764" y="3377059"/>
            <a:ext cx="1311635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17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998" y="5229200"/>
            <a:ext cx="8419473" cy="136815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_BosaNova" pitchFamily="82" charset="-52"/>
              </a:rPr>
              <a:t>Греет, а не печка, </a:t>
            </a:r>
          </a:p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_BosaNova" pitchFamily="82" charset="-52"/>
              </a:rPr>
              <a:t>пушистая, а не зверь</a:t>
            </a:r>
            <a:endParaRPr lang="ru-RU" sz="4800" b="1" dirty="0">
              <a:solidFill>
                <a:schemeClr val="bg1"/>
              </a:solidFill>
              <a:latin typeface="a_BosaNova" pitchFamily="82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9412" y="1700808"/>
            <a:ext cx="1342308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Ш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1700808"/>
            <a:ext cx="1360888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У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0951" y="3429000"/>
            <a:ext cx="1296144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98965" y="3444078"/>
            <a:ext cx="1336416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1711065"/>
            <a:ext cx="1285217" cy="15696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Б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444078"/>
            <a:ext cx="1357226" cy="160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466798"/>
            <a:ext cx="1311635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7164288" y="1697094"/>
            <a:ext cx="1279139" cy="15976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А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260648"/>
            <a:ext cx="8784976" cy="11521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ИГРА СО ЗРИТЕЛЯМИ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311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770" y="209442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52536" y="5085184"/>
            <a:ext cx="10369152" cy="16561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a_BosaNova" pitchFamily="82" charset="-52"/>
              </a:rPr>
              <a:t>  Входит </a:t>
            </a:r>
            <a:r>
              <a:rPr lang="ru-RU" sz="3200" b="1" dirty="0">
                <a:solidFill>
                  <a:schemeClr val="bg1"/>
                </a:solidFill>
                <a:latin typeface="a_BosaNova" pitchFamily="82" charset="-52"/>
              </a:rPr>
              <a:t>в одну дверь</a:t>
            </a:r>
            <a:r>
              <a:rPr lang="ru-RU" sz="3200" b="1" dirty="0" smtClean="0">
                <a:solidFill>
                  <a:schemeClr val="bg1"/>
                </a:solidFill>
                <a:latin typeface="a_BosaNova" pitchFamily="82" charset="-52"/>
              </a:rPr>
              <a:t>, </a:t>
            </a:r>
            <a:r>
              <a:rPr lang="ru-RU" sz="3200" b="1" dirty="0">
                <a:solidFill>
                  <a:schemeClr val="bg1"/>
                </a:solidFill>
                <a:latin typeface="a_BosaNova" pitchFamily="82" charset="-52"/>
              </a:rPr>
              <a:t>А выходит из трех.</a:t>
            </a:r>
          </a:p>
          <a:p>
            <a:r>
              <a:rPr lang="ru-RU" sz="3200" b="1" dirty="0">
                <a:solidFill>
                  <a:schemeClr val="bg1"/>
                </a:solidFill>
                <a:latin typeface="a_BosaNova" pitchFamily="82" charset="-52"/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latin typeface="a_BosaNova" pitchFamily="82" charset="-52"/>
              </a:rPr>
              <a:t> Думаешь</a:t>
            </a:r>
            <a:r>
              <a:rPr lang="ru-RU" sz="3200" b="1" dirty="0">
                <a:solidFill>
                  <a:schemeClr val="bg1"/>
                </a:solidFill>
                <a:latin typeface="a_BosaNova" pitchFamily="82" charset="-52"/>
              </a:rPr>
              <a:t>, что вышел</a:t>
            </a:r>
            <a:r>
              <a:rPr lang="ru-RU" sz="3200" b="1" dirty="0" smtClean="0">
                <a:solidFill>
                  <a:schemeClr val="bg1"/>
                </a:solidFill>
                <a:latin typeface="a_BosaNova" pitchFamily="82" charset="-52"/>
              </a:rPr>
              <a:t>, </a:t>
            </a:r>
            <a:r>
              <a:rPr lang="ru-RU" sz="3200" b="1" dirty="0">
                <a:solidFill>
                  <a:schemeClr val="bg1"/>
                </a:solidFill>
                <a:latin typeface="a_BosaNova" pitchFamily="82" charset="-52"/>
              </a:rPr>
              <a:t>А на самом деле </a:t>
            </a:r>
            <a:r>
              <a:rPr lang="ru-RU" sz="3200" b="1" dirty="0" smtClean="0">
                <a:solidFill>
                  <a:schemeClr val="bg1"/>
                </a:solidFill>
                <a:latin typeface="a_BosaNova" pitchFamily="82" charset="-52"/>
              </a:rPr>
              <a:t>… </a:t>
            </a:r>
          </a:p>
          <a:p>
            <a:r>
              <a:rPr lang="ru-RU" sz="3200" b="1" dirty="0">
                <a:solidFill>
                  <a:schemeClr val="bg1"/>
                </a:solidFill>
                <a:latin typeface="a_BosaNova" pitchFamily="82" charset="-52"/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latin typeface="a_BosaNova" pitchFamily="82" charset="-52"/>
              </a:rPr>
              <a:t> вошел</a:t>
            </a:r>
            <a:r>
              <a:rPr lang="ru-RU" sz="3200" b="1" dirty="0">
                <a:solidFill>
                  <a:schemeClr val="bg1"/>
                </a:solidFill>
                <a:latin typeface="a_BosaNova" pitchFamily="82" charset="-52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412" y="1700808"/>
            <a:ext cx="1100440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Р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3383" y="1700808"/>
            <a:ext cx="1011439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a_BosaNova" pitchFamily="82" charset="-52"/>
              </a:rPr>
              <a:t>У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9267" y="3429000"/>
            <a:ext cx="1080729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53383" y="3429000"/>
            <a:ext cx="1011439" cy="1567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28654" y="1672866"/>
            <a:ext cx="1125565" cy="15696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Б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655" y="3444078"/>
            <a:ext cx="1125564" cy="155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863" y="3424740"/>
            <a:ext cx="1080119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436538"/>
            <a:ext cx="937862" cy="156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499992" y="1692559"/>
            <a:ext cx="936104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А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06075" y="1692559"/>
            <a:ext cx="1008112" cy="15976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Ш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0"/>
            <a:ext cx="8784976" cy="141277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ФИНАЛ</a:t>
            </a: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87076" y="1702109"/>
            <a:ext cx="1091399" cy="160714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К</a:t>
            </a:r>
            <a:endParaRPr lang="ru-RU" sz="9600" b="1" dirty="0">
              <a:latin typeface="a_BosaNova" pitchFamily="82" charset="-52"/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429000"/>
            <a:ext cx="1080119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323" y="1437845"/>
            <a:ext cx="2073275" cy="25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881" y="3444326"/>
            <a:ext cx="1080119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739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022031"/>
            <a:ext cx="7632848" cy="11848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" y="5085184"/>
            <a:ext cx="8888288" cy="1656184"/>
          </a:xfrm>
        </p:spPr>
        <p:txBody>
          <a:bodyPr>
            <a:noAutofit/>
          </a:bodyPr>
          <a:lstStyle/>
          <a:p>
            <a:endParaRPr lang="ru-RU" sz="2800" b="1" dirty="0" smtClean="0">
              <a:solidFill>
                <a:schemeClr val="bg1"/>
              </a:solidFill>
              <a:latin typeface="a_BosaNova" pitchFamily="82" charset="-52"/>
            </a:endParaRPr>
          </a:p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_BosaNova" pitchFamily="82" charset="-52"/>
              </a:rPr>
              <a:t>НАЗВАНИЕ нижней нательной одежды</a:t>
            </a:r>
            <a:endParaRPr lang="ru-RU" sz="4400" b="1" dirty="0">
              <a:solidFill>
                <a:schemeClr val="bg1"/>
              </a:solidFill>
              <a:latin typeface="a_BosaNova" pitchFamily="82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644146"/>
            <a:ext cx="936104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Т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0827" y="1644146"/>
            <a:ext cx="892901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Е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3" y="3429000"/>
            <a:ext cx="936104" cy="1567466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07798" y="3436539"/>
            <a:ext cx="899036" cy="1567466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06833" y="1648084"/>
            <a:ext cx="970024" cy="15696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Л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353" y="3460812"/>
            <a:ext cx="879504" cy="155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63071"/>
            <a:ext cx="864096" cy="156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16" y="3460914"/>
            <a:ext cx="937862" cy="156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218616" y="1615081"/>
            <a:ext cx="936104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Ь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3969" y="1623507"/>
            <a:ext cx="864095" cy="15976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_BosaNova" pitchFamily="82" charset="-52"/>
              </a:rPr>
              <a:t>Н</a:t>
            </a:r>
            <a:endParaRPr lang="ru-RU" sz="9600" b="1" dirty="0">
              <a:solidFill>
                <a:schemeClr val="tx1"/>
              </a:solidFill>
              <a:latin typeface="a_BosaNova" pitchFamily="8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0"/>
            <a:ext cx="8784976" cy="141277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 У П Е Р – И Г Р А</a:t>
            </a: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80669" y="1660246"/>
            <a:ext cx="839250" cy="160714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Ш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42372" y="1648084"/>
            <a:ext cx="936104" cy="158671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К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170170" y="1656612"/>
            <a:ext cx="864096" cy="156966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А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042372" y="3446337"/>
            <a:ext cx="933874" cy="1550129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170170" y="3436539"/>
            <a:ext cx="864096" cy="1559927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816" y="3429000"/>
            <a:ext cx="932605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5292080" y="1672994"/>
            <a:ext cx="720079" cy="156966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latin typeface="a_BosaNova" pitchFamily="82" charset="-52"/>
              </a:rPr>
              <a:t>Я</a:t>
            </a:r>
            <a:endParaRPr lang="ru-RU" sz="9600" b="1" dirty="0">
              <a:latin typeface="a_BosaNova" pitchFamily="82" charset="-52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18421" y="3463071"/>
            <a:ext cx="933874" cy="1550129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59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4" grpId="0" animBg="1"/>
      <p:bldP spid="12" grpId="0" animBg="1"/>
      <p:bldP spid="15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398</TotalTime>
  <Words>170</Words>
  <Application>Microsoft Office PowerPoint</Application>
  <PresentationFormat>Экран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Углы</vt:lpstr>
      <vt:lpstr>ПОЛЕ ЧУДЕС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oxana</dc:creator>
  <cp:lastModifiedBy>Home</cp:lastModifiedBy>
  <cp:revision>40</cp:revision>
  <dcterms:created xsi:type="dcterms:W3CDTF">2012-02-05T11:55:46Z</dcterms:created>
  <dcterms:modified xsi:type="dcterms:W3CDTF">2013-10-20T17:10:31Z</dcterms:modified>
</cp:coreProperties>
</file>