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58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87B10-FE14-46D3-BEDB-518A7905BAE0}" type="datetimeFigureOut">
              <a:rPr lang="ru-RU" smtClean="0"/>
              <a:t>09.11.2013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4E3FC-D864-42AE-B480-7D1A5DEC789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8%D0%B3%D1%80%D0%B0" TargetMode="External"/><Relationship Id="rId2" Type="http://schemas.openxmlformats.org/officeDocument/2006/relationships/hyperlink" Target="http://ru.wikipedia.org/wiki/%D0%A4%D1%80%D0%B0%D0%BD%D1%86%D1%83%D0%B7%D1%81%D0%BA%D0%B8%D0%B9_%D1%8F%D0%B7%D1%8B%D0%BA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hyperlink" Target="http://ru.wikipedia.org/wiki/%D0%A0%D0%B8%D1%84%D0%BC%D0%B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1%D0%B0%D0%BB%D0%BE%D0%BD" TargetMode="External"/><Relationship Id="rId7" Type="http://schemas.openxmlformats.org/officeDocument/2006/relationships/hyperlink" Target="http://ru.wikipedia.org/wiki/%D0%9C%D0%B0%D1%81%D1%81%D1%8B" TargetMode="External"/><Relationship Id="rId2" Type="http://schemas.openxmlformats.org/officeDocument/2006/relationships/hyperlink" Target="http://ru.wikipedia.org/wiki/XVII_%D0%B2%D0%B5%D0%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4%D0%BE%D0%BC%D0%B8%D0%BD%D0%BE" TargetMode="External"/><Relationship Id="rId5" Type="http://schemas.openxmlformats.org/officeDocument/2006/relationships/hyperlink" Target="http://ru.wikipedia.org/wiki/%D0%9B%D0%BE%D1%82%D0%BE" TargetMode="External"/><Relationship Id="rId4" Type="http://schemas.openxmlformats.org/officeDocument/2006/relationships/hyperlink" Target="http://ru.wikipedia.org/wiki/%D0%9F%D0%B0%D1%81%D1%8C%D1%8F%D0%BD%D1%8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D%D0%BB%D1%8E%D0%B0%D1%80" TargetMode="External"/><Relationship Id="rId2" Type="http://schemas.openxmlformats.org/officeDocument/2006/relationships/hyperlink" Target="http://ru.wikipedia.org/wiki/%D0%91%D1%80%D0%B5%D1%82%D0%BE%D0%BD,_%D0%90%D0%BD%D0%B4%D1%80%D0%B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ru.wikipedia.org/wiki/%D0%9A%D0%92%D0%9D" TargetMode="External"/><Relationship Id="rId4" Type="http://schemas.openxmlformats.org/officeDocument/2006/relationships/hyperlink" Target="http://ru.wikipedia.org/wiki/%D0%90%D1%80%D0%B0%D0%B3%D0%BE%D0%B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Буриме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785926"/>
            <a:ext cx="8786874" cy="378621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Буриме</a:t>
            </a:r>
            <a:r>
              <a:rPr lang="ru-RU" dirty="0">
                <a:solidFill>
                  <a:schemeClr val="tx1"/>
                </a:solidFill>
              </a:rPr>
              <a:t> (</a:t>
            </a:r>
            <a:r>
              <a:rPr lang="ru-RU" dirty="0">
                <a:solidFill>
                  <a:schemeClr val="tx1"/>
                </a:solidFill>
                <a:hlinkClick r:id="rId2" tooltip="Французский язык"/>
              </a:rPr>
              <a:t>фр.</a:t>
            </a:r>
            <a:r>
              <a:rPr lang="ru-RU" dirty="0">
                <a:solidFill>
                  <a:schemeClr val="tx1"/>
                </a:solidFill>
              </a:rPr>
              <a:t> </a:t>
            </a:r>
            <a:r>
              <a:rPr lang="ru-RU" i="1" dirty="0" err="1">
                <a:solidFill>
                  <a:schemeClr val="tx1"/>
                </a:solidFill>
              </a:rPr>
              <a:t>bouts-rimés</a:t>
            </a:r>
            <a:r>
              <a:rPr lang="ru-RU" dirty="0">
                <a:solidFill>
                  <a:schemeClr val="tx1"/>
                </a:solidFill>
              </a:rPr>
              <a:t> — «рифмованные концы») — литературная </a:t>
            </a:r>
            <a:r>
              <a:rPr lang="ru-RU" dirty="0">
                <a:solidFill>
                  <a:schemeClr val="tx1"/>
                </a:solidFill>
                <a:hlinkClick r:id="rId3" tooltip="Игра"/>
              </a:rPr>
              <a:t>игра</a:t>
            </a:r>
            <a:r>
              <a:rPr lang="ru-RU" dirty="0">
                <a:solidFill>
                  <a:schemeClr val="tx1"/>
                </a:solidFill>
              </a:rPr>
              <a:t>, заключающаяся в сочинении стихов, чаще шуточных, на заданные </a:t>
            </a:r>
            <a:r>
              <a:rPr lang="ru-RU" dirty="0">
                <a:solidFill>
                  <a:schemeClr val="tx1"/>
                </a:solidFill>
                <a:hlinkClick r:id="rId4" tooltip="Рифма"/>
              </a:rPr>
              <a:t>рифмы</a:t>
            </a:r>
            <a:r>
              <a:rPr lang="ru-RU" dirty="0">
                <a:solidFill>
                  <a:schemeClr val="tx1"/>
                </a:solidFill>
              </a:rPr>
              <a:t>, иногда ещё и на заданную тему. </a:t>
            </a:r>
          </a:p>
        </p:txBody>
      </p:sp>
      <p:pic>
        <p:nvPicPr>
          <p:cNvPr id="18434" name="Picture 2" descr="http://im5-tub-ru.yandex.net/i?id=73614233-37-72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4143380"/>
            <a:ext cx="3628082" cy="24295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5112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ля тех , кто в рифмах ни "</a:t>
            </a:r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бэ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«, </a:t>
            </a:r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ни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"</a:t>
            </a:r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мэ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" игра простая - буриме.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143380"/>
            <a:ext cx="8229600" cy="2500330"/>
          </a:xfrm>
        </p:spPr>
        <p:txBody>
          <a:bodyPr>
            <a:normAutofit fontScale="70000" lnSpcReduction="20000"/>
          </a:bodyPr>
          <a:lstStyle/>
          <a:p>
            <a:r>
              <a:rPr lang="ru-RU" sz="6400" b="1" dirty="0" smtClean="0">
                <a:latin typeface="Batang" pitchFamily="18" charset="-127"/>
                <a:ea typeface="Batang" pitchFamily="18" charset="-127"/>
              </a:rPr>
              <a:t>.. </a:t>
            </a:r>
            <a:r>
              <a:rPr lang="ru-RU" sz="6400" b="1" dirty="0">
                <a:latin typeface="Batang" pitchFamily="18" charset="-127"/>
                <a:ea typeface="Batang" pitchFamily="18" charset="-127"/>
              </a:rPr>
              <a:t>чувство</a:t>
            </a:r>
            <a:r>
              <a:rPr lang="ru-RU" sz="64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64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6400" b="1" dirty="0">
                <a:latin typeface="Batang" pitchFamily="18" charset="-127"/>
                <a:ea typeface="Batang" pitchFamily="18" charset="-127"/>
              </a:rPr>
              <a:t>.. цветы</a:t>
            </a:r>
            <a:r>
              <a:rPr lang="ru-RU" sz="64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64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6400" b="1" dirty="0">
                <a:latin typeface="Batang" pitchFamily="18" charset="-127"/>
                <a:ea typeface="Batang" pitchFamily="18" charset="-127"/>
              </a:rPr>
              <a:t>.. капусту</a:t>
            </a:r>
            <a:r>
              <a:rPr lang="ru-RU" sz="64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64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6400" b="1" dirty="0">
                <a:latin typeface="Batang" pitchFamily="18" charset="-127"/>
                <a:ea typeface="Batang" pitchFamily="18" charset="-127"/>
              </a:rPr>
              <a:t>.. </a:t>
            </a:r>
            <a:r>
              <a:rPr lang="ru-RU" sz="6400" b="1" dirty="0" smtClean="0">
                <a:latin typeface="Batang" pitchFamily="18" charset="-127"/>
                <a:ea typeface="Batang" pitchFamily="18" charset="-127"/>
              </a:rPr>
              <a:t>ты</a:t>
            </a:r>
            <a:endParaRPr lang="ru-RU" dirty="0"/>
          </a:p>
        </p:txBody>
      </p:sp>
      <p:pic>
        <p:nvPicPr>
          <p:cNvPr id="7170" name="Picture 2" descr="http://im0-tub-ru.yandex.net/i?id=150919777-70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7630" y="2071678"/>
            <a:ext cx="5200668" cy="28575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4281518" cy="4525963"/>
          </a:xfrm>
        </p:spPr>
        <p:txBody>
          <a:bodyPr>
            <a:normAutofit/>
          </a:bodyPr>
          <a:lstStyle/>
          <a:p>
            <a:r>
              <a:rPr lang="ru-RU" sz="4400" b="1" dirty="0">
                <a:latin typeface="Batang" pitchFamily="18" charset="-127"/>
                <a:ea typeface="Batang" pitchFamily="18" charset="-127"/>
              </a:rPr>
              <a:t>...Счастье</a:t>
            </a:r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44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4400" b="1" dirty="0">
                <a:latin typeface="Batang" pitchFamily="18" charset="-127"/>
                <a:ea typeface="Batang" pitchFamily="18" charset="-127"/>
              </a:rPr>
              <a:t>...Диван</a:t>
            </a:r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44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4400" b="1" dirty="0">
                <a:latin typeface="Batang" pitchFamily="18" charset="-127"/>
                <a:ea typeface="Batang" pitchFamily="18" charset="-127"/>
              </a:rPr>
              <a:t>...Плохо</a:t>
            </a:r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44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4400" b="1" dirty="0">
                <a:latin typeface="Batang" pitchFamily="18" charset="-127"/>
                <a:ea typeface="Batang" pitchFamily="18" charset="-127"/>
              </a:rPr>
              <a:t>...Обман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00562" y="1600200"/>
            <a:ext cx="4429156" cy="452596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Batang" pitchFamily="18" charset="-127"/>
                <a:ea typeface="Batang" pitchFamily="18" charset="-127"/>
              </a:rPr>
              <a:t>Казалось мне, что мое </a:t>
            </a:r>
            <a:r>
              <a:rPr lang="ru-RU" sz="3200" b="1" i="1" dirty="0" smtClean="0">
                <a:latin typeface="Batang" pitchFamily="18" charset="-127"/>
                <a:ea typeface="Batang" pitchFamily="18" charset="-127"/>
              </a:rPr>
              <a:t>счастье</a:t>
            </a:r>
            <a:r>
              <a:rPr lang="ru-RU" sz="32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32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3200" b="1" dirty="0" smtClean="0">
                <a:latin typeface="Batang" pitchFamily="18" charset="-127"/>
                <a:ea typeface="Batang" pitchFamily="18" charset="-127"/>
              </a:rPr>
              <a:t>Любимый плюшевый </a:t>
            </a:r>
            <a:r>
              <a:rPr lang="ru-RU" sz="3200" b="1" i="1" dirty="0" smtClean="0">
                <a:latin typeface="Batang" pitchFamily="18" charset="-127"/>
                <a:ea typeface="Batang" pitchFamily="18" charset="-127"/>
              </a:rPr>
              <a:t>диван</a:t>
            </a:r>
            <a:r>
              <a:rPr lang="ru-RU" sz="32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32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3200" b="1" dirty="0" smtClean="0">
                <a:latin typeface="Batang" pitchFamily="18" charset="-127"/>
                <a:ea typeface="Batang" pitchFamily="18" charset="-127"/>
              </a:rPr>
              <a:t>Мне как стало на нем </a:t>
            </a:r>
            <a:r>
              <a:rPr lang="ru-RU" sz="3200" b="1" i="1" dirty="0" smtClean="0">
                <a:latin typeface="Batang" pitchFamily="18" charset="-127"/>
                <a:ea typeface="Batang" pitchFamily="18" charset="-127"/>
              </a:rPr>
              <a:t>плохо</a:t>
            </a:r>
            <a:r>
              <a:rPr lang="ru-RU" sz="32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32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3200" b="1" dirty="0" smtClean="0">
                <a:latin typeface="Batang" pitchFamily="18" charset="-127"/>
                <a:ea typeface="Batang" pitchFamily="18" charset="-127"/>
              </a:rPr>
              <a:t>И понял я, вся жизнь - </a:t>
            </a:r>
            <a:r>
              <a:rPr lang="ru-RU" sz="3200" b="1" i="1" dirty="0" smtClean="0">
                <a:latin typeface="Batang" pitchFamily="18" charset="-127"/>
                <a:ea typeface="Batang" pitchFamily="18" charset="-127"/>
              </a:rPr>
              <a:t>обман</a:t>
            </a:r>
            <a:r>
              <a:rPr lang="ru-RU" sz="3200" b="1" dirty="0" smtClean="0">
                <a:latin typeface="Batang" pitchFamily="18" charset="-127"/>
                <a:ea typeface="Batang" pitchFamily="18" charset="-127"/>
              </a:rPr>
              <a:t>!</a:t>
            </a:r>
            <a:endParaRPr lang="ru-RU" sz="3200" b="1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История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Появились 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 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 tooltip="XVII век"/>
              </a:rPr>
              <a:t>XVII веке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(изобретатель — 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французский поэт </a:t>
            </a:r>
            <a:r>
              <a:rPr lang="ru-RU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Дюло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), но особое распространение приобрела в XIХ — ХХ веке — сначала только в 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3" tooltip="Салон"/>
              </a:rPr>
              <a:t>салонах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а затем и в самых широких 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кругах. 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Наряду 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4" tooltip="Пасьянс"/>
              </a:rPr>
              <a:t>пасьянсом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 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5" tooltip="Лото"/>
              </a:rPr>
              <a:t>лото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и 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6" tooltip="Домино"/>
              </a:rPr>
              <a:t>домино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является излюбленным занятием 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7" tooltip="Массы"/>
              </a:rPr>
              <a:t>масс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конкурируя даже с занятиями активными видами спорта.</a:t>
            </a:r>
          </a:p>
          <a:p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Новое время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Буриме 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пользовалось популярностью у поэтов ХХ века (</a:t>
            </a:r>
            <a:r>
              <a:rPr lang="ru-RU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 tooltip="Бретон, Андре"/>
              </a:rPr>
              <a:t>Бретон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 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3" tooltip="Элюар"/>
              </a:rPr>
              <a:t>Элюар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 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4" tooltip="Арагон"/>
              </a:rPr>
              <a:t>Арагон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Буриме входило в качестве одного из традиционных заданий в конкурсы 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5" tooltip="КВН"/>
              </a:rPr>
              <a:t>КВН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Сегодня буриме существует и как сетевая интерактивная игра на нескольких сайтах с различными правилами, оформлением и атмосферой. На одних сайтах ведутся рейтинги и проводятся соревнования, на других механизм голосования позволяет участникам давать оценки различным буриме и 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рифмам.</a:t>
            </a:r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b="1" dirty="0">
                <a:latin typeface="Batang" pitchFamily="18" charset="-127"/>
                <a:ea typeface="Batang" pitchFamily="18" charset="-127"/>
              </a:rPr>
              <a:t>Цветы-мечты</a:t>
            </a:r>
            <a:r>
              <a:rPr lang="ru-RU" sz="5400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5400" dirty="0" smtClean="0">
                <a:latin typeface="Batang" pitchFamily="18" charset="-127"/>
                <a:ea typeface="Batang" pitchFamily="18" charset="-127"/>
              </a:rPr>
            </a:br>
            <a:r>
              <a:rPr lang="ru-RU" sz="5400" b="1" dirty="0" smtClean="0">
                <a:latin typeface="Batang" pitchFamily="18" charset="-127"/>
                <a:ea typeface="Batang" pitchFamily="18" charset="-127"/>
              </a:rPr>
              <a:t>Учитель-мучитель</a:t>
            </a:r>
          </a:p>
          <a:p>
            <a:r>
              <a:rPr lang="ru-RU" sz="5400" b="1" dirty="0" smtClean="0">
                <a:latin typeface="Batang" pitchFamily="18" charset="-127"/>
                <a:ea typeface="Batang" pitchFamily="18" charset="-127"/>
              </a:rPr>
              <a:t>Кабинет-интернет</a:t>
            </a:r>
            <a:r>
              <a:rPr lang="ru-RU" sz="5400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5400" dirty="0" smtClean="0">
                <a:latin typeface="Batang" pitchFamily="18" charset="-127"/>
                <a:ea typeface="Batang" pitchFamily="18" charset="-127"/>
              </a:rPr>
            </a:br>
            <a:r>
              <a:rPr lang="ru-RU" sz="5400" b="1" dirty="0">
                <a:latin typeface="Batang" pitchFamily="18" charset="-127"/>
                <a:ea typeface="Batang" pitchFamily="18" charset="-127"/>
              </a:rPr>
              <a:t>Обед-сосед</a:t>
            </a:r>
            <a:endParaRPr lang="ru-RU" sz="5400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4800" b="1" dirty="0">
                <a:latin typeface="Batang" pitchFamily="18" charset="-127"/>
                <a:ea typeface="Batang" pitchFamily="18" charset="-127"/>
              </a:rPr>
              <a:t>...ловил</a:t>
            </a:r>
            <a:r>
              <a:rPr lang="ru-RU" sz="48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48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4800" b="1" dirty="0">
                <a:latin typeface="Batang" pitchFamily="18" charset="-127"/>
                <a:ea typeface="Batang" pitchFamily="18" charset="-127"/>
              </a:rPr>
              <a:t>...знал</a:t>
            </a:r>
            <a:r>
              <a:rPr lang="ru-RU" sz="48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48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4800" b="1" dirty="0">
                <a:latin typeface="Batang" pitchFamily="18" charset="-127"/>
                <a:ea typeface="Batang" pitchFamily="18" charset="-127"/>
              </a:rPr>
              <a:t>...любил</a:t>
            </a:r>
            <a:r>
              <a:rPr lang="ru-RU" sz="48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48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4800" b="1" dirty="0">
                <a:latin typeface="Batang" pitchFamily="18" charset="-127"/>
                <a:ea typeface="Batang" pitchFamily="18" charset="-127"/>
              </a:rPr>
              <a:t>...играл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b="1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...не оценил</a:t>
            </a:r>
            <a:br>
              <a:rPr lang="ru-RU" sz="36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...не понял</a:t>
            </a:r>
            <a:br>
              <a:rPr lang="ru-RU" sz="36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...разлюбил</a:t>
            </a:r>
            <a:br>
              <a:rPr lang="ru-RU" sz="36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...спорил</a:t>
            </a:r>
            <a:br>
              <a:rPr lang="ru-RU" sz="36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/>
            </a:r>
            <a:br>
              <a:rPr lang="ru-RU" sz="36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...ушла</a:t>
            </a:r>
            <a:br>
              <a:rPr lang="ru-RU" sz="36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...одна</a:t>
            </a:r>
            <a:br>
              <a:rPr lang="ru-RU" sz="36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...прошла</a:t>
            </a:r>
            <a:br>
              <a:rPr lang="ru-RU" sz="36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...луна</a:t>
            </a:r>
            <a:endParaRPr lang="ru-RU" sz="3600" b="1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Рифмы к домашнему заданию: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b="1" dirty="0">
                <a:latin typeface="Batang" pitchFamily="18" charset="-127"/>
                <a:ea typeface="Batang" pitchFamily="18" charset="-127"/>
              </a:rPr>
              <a:t>м</a:t>
            </a:r>
            <a:r>
              <a:rPr lang="ru-RU" sz="4000" b="1" dirty="0" smtClean="0">
                <a:latin typeface="Batang" pitchFamily="18" charset="-127"/>
                <a:ea typeface="Batang" pitchFamily="18" charset="-127"/>
              </a:rPr>
              <a:t>ел</a:t>
            </a:r>
          </a:p>
          <a:p>
            <a:r>
              <a:rPr lang="ru-RU" sz="4000" b="1" dirty="0" smtClean="0">
                <a:latin typeface="Batang" pitchFamily="18" charset="-127"/>
                <a:ea typeface="Batang" pitchFamily="18" charset="-127"/>
              </a:rPr>
              <a:t>сел</a:t>
            </a:r>
            <a:r>
              <a:rPr lang="ru-RU" sz="4000" b="1" dirty="0">
                <a:latin typeface="Batang" pitchFamily="18" charset="-127"/>
                <a:ea typeface="Batang" pitchFamily="18" charset="-127"/>
              </a:rPr>
              <a:t> </a:t>
            </a:r>
            <a:endParaRPr lang="ru-RU" sz="4000" b="1" dirty="0" smtClean="0">
              <a:latin typeface="Batang" pitchFamily="18" charset="-127"/>
              <a:ea typeface="Batang" pitchFamily="18" charset="-127"/>
            </a:endParaRPr>
          </a:p>
          <a:p>
            <a:r>
              <a:rPr lang="ru-RU" sz="4000" b="1" dirty="0">
                <a:latin typeface="Batang" pitchFamily="18" charset="-127"/>
                <a:ea typeface="Batang" pitchFamily="18" charset="-127"/>
              </a:rPr>
              <a:t>д</a:t>
            </a:r>
            <a:r>
              <a:rPr lang="ru-RU" sz="4000" b="1" dirty="0" smtClean="0">
                <a:latin typeface="Batang" pitchFamily="18" charset="-127"/>
                <a:ea typeface="Batang" pitchFamily="18" charset="-127"/>
              </a:rPr>
              <a:t>оска</a:t>
            </a:r>
          </a:p>
          <a:p>
            <a:r>
              <a:rPr lang="ru-RU" sz="4000" b="1" dirty="0" smtClean="0">
                <a:latin typeface="Batang" pitchFamily="18" charset="-127"/>
                <a:ea typeface="Batang" pitchFamily="18" charset="-127"/>
              </a:rPr>
              <a:t>тоска</a:t>
            </a:r>
            <a:r>
              <a:rPr lang="ru-RU" sz="4000" b="1" dirty="0">
                <a:latin typeface="Batang" pitchFamily="18" charset="-127"/>
                <a:ea typeface="Batang" pitchFamily="18" charset="-127"/>
              </a:rPr>
              <a:t/>
            </a:r>
            <a:br>
              <a:rPr lang="ru-RU" sz="4000" b="1" dirty="0">
                <a:latin typeface="Batang" pitchFamily="18" charset="-127"/>
                <a:ea typeface="Batang" pitchFamily="18" charset="-127"/>
              </a:rPr>
            </a:br>
            <a:endParaRPr lang="ru-RU" sz="4000" b="1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>
                <a:latin typeface="Batang" pitchFamily="18" charset="-127"/>
                <a:ea typeface="Batang" pitchFamily="18" charset="-127"/>
              </a:rPr>
              <a:t>ж</a:t>
            </a: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урнал</a:t>
            </a:r>
          </a:p>
          <a:p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пенал</a:t>
            </a:r>
          </a:p>
          <a:p>
            <a:r>
              <a:rPr lang="ru-RU" sz="3600" b="1" dirty="0">
                <a:latin typeface="Batang" pitchFamily="18" charset="-127"/>
                <a:ea typeface="Batang" pitchFamily="18" charset="-127"/>
              </a:rPr>
              <a:t>т</a:t>
            </a: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ряпка</a:t>
            </a:r>
          </a:p>
          <a:p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мягко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63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Буриме </vt:lpstr>
      <vt:lpstr>Для тех , кто в рифмах ни "бэ«, ни "мэ" игра простая - буриме.</vt:lpstr>
      <vt:lpstr>Слайд 3</vt:lpstr>
      <vt:lpstr>История</vt:lpstr>
      <vt:lpstr>Новое время</vt:lpstr>
      <vt:lpstr>Слайд 6</vt:lpstr>
      <vt:lpstr>Слайд 7</vt:lpstr>
      <vt:lpstr>Рифмы к домашнему заданию: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Буриме </dc:title>
  <dc:creator>Пользователь</dc:creator>
  <cp:lastModifiedBy>Пользователь</cp:lastModifiedBy>
  <cp:revision>10</cp:revision>
  <dcterms:created xsi:type="dcterms:W3CDTF">2013-11-09T06:03:27Z</dcterms:created>
  <dcterms:modified xsi:type="dcterms:W3CDTF">2013-11-09T06:33:07Z</dcterms:modified>
</cp:coreProperties>
</file>