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7A1-FCD3-48D8-80DD-3D2FCECC543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0BC4-32B8-43FB-9784-07C19A9B2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7A1-FCD3-48D8-80DD-3D2FCECC543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0BC4-32B8-43FB-9784-07C19A9B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7A1-FCD3-48D8-80DD-3D2FCECC543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0BC4-32B8-43FB-9784-07C19A9B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7A1-FCD3-48D8-80DD-3D2FCECC543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0BC4-32B8-43FB-9784-07C19A9B2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7A1-FCD3-48D8-80DD-3D2FCECC543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0BC4-32B8-43FB-9784-07C19A9B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7A1-FCD3-48D8-80DD-3D2FCECC543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0BC4-32B8-43FB-9784-07C19A9B2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7A1-FCD3-48D8-80DD-3D2FCECC543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0BC4-32B8-43FB-9784-07C19A9B2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7A1-FCD3-48D8-80DD-3D2FCECC543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0BC4-32B8-43FB-9784-07C19A9B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7A1-FCD3-48D8-80DD-3D2FCECC543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0BC4-32B8-43FB-9784-07C19A9B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7A1-FCD3-48D8-80DD-3D2FCECC543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0BC4-32B8-43FB-9784-07C19A9B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C97A1-FCD3-48D8-80DD-3D2FCECC543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80BC4-32B8-43FB-9784-07C19A9B247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3C97A1-FCD3-48D8-80DD-3D2FCECC5434}" type="datetimeFigureOut">
              <a:rPr lang="ru-RU" smtClean="0"/>
              <a:pPr/>
              <a:t>30.10.2012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180BC4-32B8-43FB-9784-07C19A9B24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Александр Сергеевич Пушкин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>
              <a:buNone/>
            </a:pPr>
            <a:r>
              <a:rPr lang="ru-RU" dirty="0" smtClean="0"/>
              <a:t>Капитанская дочка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312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4797152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ru-RU" sz="2400" dirty="0" smtClean="0"/>
              <a:t>…он присутствовал при казни Пугачева, который узнал его в толпе и кивнул ему головою, которая через минуту мертвая и окровавленная показана была народу.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88640"/>
            <a:ext cx="3744416" cy="472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26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4000" b="0" dirty="0" smtClean="0">
                <a:effectLst/>
              </a:rPr>
              <a:t>Петр Андреевич Гринев (экранизированный персонаж)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88640"/>
            <a:ext cx="5832648" cy="3986626"/>
          </a:xfrm>
        </p:spPr>
      </p:pic>
    </p:spTree>
    <p:extLst>
      <p:ext uri="{BB962C8B-B14F-4D97-AF65-F5344CB8AC3E}">
        <p14:creationId xmlns:p14="http://schemas.microsoft.com/office/powerpoint/2010/main" xmlns="" val="26763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8610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Мария Ивановна Миронова (экранизированный персонаж)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908720"/>
            <a:ext cx="5005700" cy="2798886"/>
          </a:xfrm>
        </p:spPr>
      </p:pic>
    </p:spTree>
    <p:extLst>
      <p:ext uri="{BB962C8B-B14F-4D97-AF65-F5344CB8AC3E}">
        <p14:creationId xmlns:p14="http://schemas.microsoft.com/office/powerpoint/2010/main" xmlns="" val="38758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Дуэль Швабрина и Гринева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60648"/>
            <a:ext cx="5544616" cy="4158463"/>
          </a:xfrm>
        </p:spPr>
      </p:pic>
    </p:spTree>
    <p:extLst>
      <p:ext uri="{BB962C8B-B14F-4D97-AF65-F5344CB8AC3E}">
        <p14:creationId xmlns:p14="http://schemas.microsoft.com/office/powerpoint/2010/main" xmlns="" val="328106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Емельян Пугачев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16632"/>
            <a:ext cx="3656418" cy="5185748"/>
          </a:xfrm>
        </p:spPr>
      </p:pic>
    </p:spTree>
    <p:extLst>
      <p:ext uri="{BB962C8B-B14F-4D97-AF65-F5344CB8AC3E}">
        <p14:creationId xmlns:p14="http://schemas.microsoft.com/office/powerpoint/2010/main" xmlns="" val="112607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58112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/>
              <a:t>«</a:t>
            </a:r>
            <a:r>
              <a:rPr lang="ru-RU" sz="3200" dirty="0" smtClean="0"/>
              <a:t>Пугачев сидел в креслах на крыльце комендантского дома»</a:t>
            </a:r>
            <a:br>
              <a:rPr lang="ru-RU" sz="3200" dirty="0" smtClean="0"/>
            </a:br>
            <a:r>
              <a:rPr lang="ru-RU" sz="3200" dirty="0" smtClean="0"/>
              <a:t>Захват Пугачевым </a:t>
            </a:r>
            <a:r>
              <a:rPr lang="ru-RU" sz="3200" dirty="0" smtClean="0">
                <a:effectLst/>
              </a:rPr>
              <a:t>Белогорской крепости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8669"/>
            <a:ext cx="3744416" cy="474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595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15719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Суд Пугачева (Автор: С. Сумин)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6041"/>
            <a:ext cx="3869278" cy="5131151"/>
          </a:xfrm>
        </p:spPr>
      </p:pic>
    </p:spTree>
    <p:extLst>
      <p:ext uri="{BB962C8B-B14F-4D97-AF65-F5344CB8AC3E}">
        <p14:creationId xmlns:p14="http://schemas.microsoft.com/office/powerpoint/2010/main" xmlns="" val="116625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4581128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/>
              <a:t>«Маша рыдала, прильнув на моей груди» Захват Белогорской крепости</a:t>
            </a:r>
            <a:r>
              <a:rPr lang="ru-RU" sz="3600" dirty="0"/>
              <a:t>(Автор: С. Сумин)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116632"/>
            <a:ext cx="352655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788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492896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«Я </a:t>
            </a:r>
            <a:r>
              <a:rPr lang="ru-RU" sz="3600" dirty="0"/>
              <a:t>привел к ним Марью Ивановну, бледную и трепещущую нас </a:t>
            </a:r>
            <a:r>
              <a:rPr lang="ru-RU" sz="3600" dirty="0" smtClean="0"/>
              <a:t>благославили»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3431"/>
            <a:ext cx="6002147" cy="41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3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208</TotalTime>
  <Words>87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Капитанская дочка</vt:lpstr>
      <vt:lpstr>Петр Андреевич Гринев (экранизированный персонаж)</vt:lpstr>
      <vt:lpstr>Мария Ивановна Миронова (экранизированный персонаж)</vt:lpstr>
      <vt:lpstr>Дуэль Швабрина и Гринева</vt:lpstr>
      <vt:lpstr>  Емельян Пугачев</vt:lpstr>
      <vt:lpstr>«Пугачев сидел в креслах на крыльце комендантского дома» Захват Пугачевым Белогорской крепости</vt:lpstr>
      <vt:lpstr>Суд Пугачева (Автор: С. Сумин)</vt:lpstr>
      <vt:lpstr>«Маша рыдала, прильнув на моей груди» Захват Белогорской крепости(Автор: С. Сумин)</vt:lpstr>
      <vt:lpstr>   «Я привел к ним Марью Ивановну, бледную и трепещущую нас благославили»</vt:lpstr>
      <vt:lpstr>…он присутствовал при казни Пугачева, который узнал его в толпе и кивнул ему головою, которая через минуту мертвая и окровавленная показана была народу.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11</cp:revision>
  <dcterms:created xsi:type="dcterms:W3CDTF">2012-10-28T08:24:40Z</dcterms:created>
  <dcterms:modified xsi:type="dcterms:W3CDTF">2012-10-30T07:47:25Z</dcterms:modified>
</cp:coreProperties>
</file>