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9492C6-BA63-4E06-A480-35E44773E00E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FF8CA76-E92C-4A0D-9136-E4105A752A2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68162" cy="6858000"/>
          </a:xfrm>
          <a:prstGeom prst="rect">
            <a:avLst/>
          </a:prstGeom>
        </p:spPr>
      </p:pic>
      <p:pic>
        <p:nvPicPr>
          <p:cNvPr id="10" name="Рисунок 9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619672" y="0"/>
            <a:ext cx="1668162" cy="6858000"/>
          </a:xfrm>
          <a:prstGeom prst="rect">
            <a:avLst/>
          </a:prstGeom>
        </p:spPr>
      </p:pic>
      <p:pic>
        <p:nvPicPr>
          <p:cNvPr id="11" name="Рисунок 10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75856" y="0"/>
            <a:ext cx="1668162" cy="6858000"/>
          </a:xfrm>
          <a:prstGeom prst="rect">
            <a:avLst/>
          </a:prstGeom>
        </p:spPr>
      </p:pic>
      <p:pic>
        <p:nvPicPr>
          <p:cNvPr id="12" name="Рисунок 11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932040" y="0"/>
            <a:ext cx="1668162" cy="6858000"/>
          </a:xfrm>
          <a:prstGeom prst="rect">
            <a:avLst/>
          </a:prstGeom>
        </p:spPr>
      </p:pic>
      <p:pic>
        <p:nvPicPr>
          <p:cNvPr id="13" name="Рисунок 12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88224" y="0"/>
            <a:ext cx="1668162" cy="6858000"/>
          </a:xfrm>
          <a:prstGeom prst="rect">
            <a:avLst/>
          </a:prstGeom>
        </p:spPr>
      </p:pic>
      <p:pic>
        <p:nvPicPr>
          <p:cNvPr id="14" name="Рисунок 13" descr="paper22.jpg"/>
          <p:cNvPicPr>
            <a:picLocks noChangeAspect="1"/>
          </p:cNvPicPr>
          <p:nvPr userDrawn="1"/>
        </p:nvPicPr>
        <p:blipFill>
          <a:blip r:embed="rId13" cstate="print"/>
          <a:srcRect r="37440"/>
          <a:stretch>
            <a:fillRect/>
          </a:stretch>
        </p:blipFill>
        <p:spPr>
          <a:xfrm>
            <a:off x="8100392" y="0"/>
            <a:ext cx="1043608" cy="6858000"/>
          </a:xfrm>
          <a:prstGeom prst="rect">
            <a:avLst/>
          </a:prstGeom>
        </p:spPr>
      </p:pic>
      <p:pic>
        <p:nvPicPr>
          <p:cNvPr id="15" name="Рисунок 14" descr="14358e5cf301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589240"/>
            <a:ext cx="1383229" cy="109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0.wav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0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823520" y="5487514"/>
            <a:ext cx="4320480" cy="137048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_BosaNova" pitchFamily="82" charset="-52"/>
              </a:rPr>
              <a:t>Учитель СБО МБОУ СОШ №17</a:t>
            </a:r>
          </a:p>
          <a:p>
            <a:pPr algn="ctr"/>
            <a:r>
              <a:rPr lang="ru-RU" sz="2800" dirty="0" smtClean="0">
                <a:latin typeface="a_BosaNova" pitchFamily="82" charset="-52"/>
              </a:rPr>
              <a:t> ( филиал ) Дубровина Л.А.</a:t>
            </a:r>
            <a:endParaRPr lang="ru-RU" sz="2800" dirty="0">
              <a:latin typeface="a_BosaNova" pitchFamily="82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6120680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osaNova" pitchFamily="82" charset="-52"/>
              </a:rPr>
              <a:t>ПОЛЕ ЧУДЕС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BosaNova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7" y="2433488"/>
            <a:ext cx="8057661" cy="89375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Одежда и обувь</a:t>
            </a:r>
            <a:endParaRPr lang="ru-RU" sz="4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1176" y="260648"/>
            <a:ext cx="4427248" cy="80070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_BosaNova" pitchFamily="82" charset="-52"/>
              </a:rPr>
              <a:t>Городской округ - город Камышин Волгоградской области</a:t>
            </a:r>
            <a:endParaRPr lang="ru-RU" sz="2400" dirty="0">
              <a:latin typeface="a_BosaNova" pitchFamily="82" charset="-5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6002">
            <a:off x="5706216" y="2912773"/>
            <a:ext cx="2123778" cy="287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курт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6" y="3449545"/>
            <a:ext cx="2063184" cy="281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кеды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86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перфолента 17"/>
          <p:cNvSpPr/>
          <p:nvPr/>
        </p:nvSpPr>
        <p:spPr>
          <a:xfrm>
            <a:off x="683568" y="692696"/>
            <a:ext cx="6336704" cy="50405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_BosaNova" pitchFamily="82" charset="-52"/>
              </a:rPr>
              <a:t>СПАСИБО за ВНИМАНИЕ!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_BosaNova" pitchFamily="82" charset="-52"/>
            </a:endParaRPr>
          </a:p>
        </p:txBody>
      </p:sp>
      <p:pic>
        <p:nvPicPr>
          <p:cNvPr id="19" name="Picture 2" descr="G:\клуб ОФОРМИТЕЛЬ\bodypart11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72" y="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3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064896" cy="172819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Вид ухода за летней одеждой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2" y="1628800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с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305" y="1620551"/>
            <a:ext cx="1097535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т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284984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34305" y="3284984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52586" y="1653429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и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22" y="3266491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04" y="3266491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55" y="3303476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79103" y="1653429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р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3050" y="1656960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к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0"/>
            <a:ext cx="8928992" cy="134076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первой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63987" y="1645290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39" y="3303477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8820471" cy="1656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Как называется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обувь из шерсти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593" y="3416332"/>
            <a:ext cx="1081815" cy="141950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2502" y="3394584"/>
            <a:ext cx="1044885" cy="1385634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83" y="3394584"/>
            <a:ext cx="104957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87" y="3367185"/>
            <a:ext cx="1008113" cy="142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37" y="3377103"/>
            <a:ext cx="1105198" cy="142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112968" y="0"/>
            <a:ext cx="8712968" cy="134076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второй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98" y="3377651"/>
            <a:ext cx="979151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22" y="3358738"/>
            <a:ext cx="11160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12968" y="1686837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в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7917" y="1686946"/>
            <a:ext cx="961732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7387" y="1716832"/>
            <a:ext cx="944567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л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17594" y="1754601"/>
            <a:ext cx="1049578" cy="14488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я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30426" y="1754602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н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6216" y="1754602"/>
            <a:ext cx="100811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96958" y="174380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я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241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013176"/>
            <a:ext cx="8419473" cy="1584176"/>
          </a:xfrm>
        </p:spPr>
        <p:txBody>
          <a:bodyPr>
            <a:noAutofit/>
          </a:bodyPr>
          <a:lstStyle/>
          <a:p>
            <a:endParaRPr lang="ru-RU" sz="4800" b="1" dirty="0" smtClean="0">
              <a:solidFill>
                <a:schemeClr val="bg1"/>
              </a:solidFill>
              <a:latin typeface="a_BosaNova" pitchFamily="82" charset="-52"/>
            </a:endParaRP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Мужской Головной убор 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1" y="1700808"/>
            <a:ext cx="1197683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7473" y="1700808"/>
            <a:ext cx="1192399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е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7473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90838" y="1700808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п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48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026" y="3481063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483026" y="1700808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к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третьей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41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445224"/>
            <a:ext cx="8419473" cy="11521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Домашняя одежда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192" y="1697094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>
                <a:latin typeface="a_BosaNova" pitchFamily="82" charset="-52"/>
              </a:rPr>
              <a:t>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7" y="1697094"/>
            <a:ext cx="136518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Ж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02" y="3429000"/>
            <a:ext cx="1206130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2573" y="3429000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33446" y="1711468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441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9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280" y="3462937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19280" y="1700808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М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6594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0800" y="1683691"/>
            <a:ext cx="1291964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И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37534" y="3420864"/>
            <a:ext cx="1296388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157192"/>
            <a:ext cx="8419473" cy="158417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Верхняя одежда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1" y="1700808"/>
            <a:ext cx="1367543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П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6012" y="1700808"/>
            <a:ext cx="1171992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11588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1711065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Л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425585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358" y="3425585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67" y="3399328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900250" y="1675142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Ь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68662" y="1725036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Т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8784976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95949" y="1725036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a_BosaNova" pitchFamily="82" charset="-52"/>
              </a:rPr>
              <a:t>О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764" y="3377059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1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229200"/>
            <a:ext cx="8419473" cy="136815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Греет, а не печка,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пушистая, а не зверь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2" y="1700808"/>
            <a:ext cx="1342308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Ш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700808"/>
            <a:ext cx="1360888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У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8965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711065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Б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164288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8784976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1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5085184"/>
            <a:ext cx="10369152" cy="16561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 Входит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в одну дверь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,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А выходит из трех.</a:t>
            </a:r>
          </a:p>
          <a:p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Думаешь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, что вышел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,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А на самом деле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… </a:t>
            </a:r>
          </a:p>
          <a:p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вошел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412" y="1700808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Р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3383" y="1700808"/>
            <a:ext cx="1011439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У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9267" y="3429000"/>
            <a:ext cx="1080729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3383" y="3429000"/>
            <a:ext cx="1011439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28654" y="1672866"/>
            <a:ext cx="1125565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Б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655" y="3444078"/>
            <a:ext cx="1125564" cy="155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863" y="3424740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36538"/>
            <a:ext cx="937862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499992" y="1692559"/>
            <a:ext cx="93610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06075" y="1692559"/>
            <a:ext cx="1008112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Ш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ФИНАЛ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87076" y="1702109"/>
            <a:ext cx="1091399" cy="1607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29000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23" y="1437845"/>
            <a:ext cx="2073275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1" y="3444326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3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22031"/>
            <a:ext cx="7632848" cy="11848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5085184"/>
            <a:ext cx="8888288" cy="1656184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a_BosaNova" pitchFamily="82" charset="-52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_BosaNova" pitchFamily="82" charset="-52"/>
              </a:rPr>
              <a:t>НАЗВАНИЕ нижней нательной одежды</a:t>
            </a:r>
            <a:endParaRPr lang="ru-RU" sz="44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44146"/>
            <a:ext cx="936104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Т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827" y="1644146"/>
            <a:ext cx="89290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Е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3" y="3429000"/>
            <a:ext cx="936104" cy="156746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07798" y="3436539"/>
            <a:ext cx="899036" cy="156746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06833" y="1648084"/>
            <a:ext cx="970024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Л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353" y="3460812"/>
            <a:ext cx="879504" cy="155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63071"/>
            <a:ext cx="864096" cy="15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16" y="3460914"/>
            <a:ext cx="937862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18616" y="1615081"/>
            <a:ext cx="93610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Ь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9" y="1623507"/>
            <a:ext cx="864095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Н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У П Е Р – И Г Р 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0669" y="1660246"/>
            <a:ext cx="839250" cy="1607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Ш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42372" y="1648084"/>
            <a:ext cx="936104" cy="15867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70170" y="1656612"/>
            <a:ext cx="864096" cy="15696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42372" y="3446337"/>
            <a:ext cx="933874" cy="15501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70170" y="3436539"/>
            <a:ext cx="864096" cy="155992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16" y="3429000"/>
            <a:ext cx="93260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292080" y="1672994"/>
            <a:ext cx="720079" cy="15696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Я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8421" y="3463071"/>
            <a:ext cx="933874" cy="15501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4" grpId="0" animBg="1"/>
      <p:bldP spid="12" grpId="0" animBg="1"/>
      <p:bldP spid="15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398</TotalTime>
  <Words>170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ПОЛЕ ЧУДЕС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Home</cp:lastModifiedBy>
  <cp:revision>41</cp:revision>
  <dcterms:created xsi:type="dcterms:W3CDTF">2012-02-05T11:55:46Z</dcterms:created>
  <dcterms:modified xsi:type="dcterms:W3CDTF">2014-01-05T19:00:16Z</dcterms:modified>
</cp:coreProperties>
</file>