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7" r:id="rId2"/>
    <p:sldId id="268" r:id="rId3"/>
    <p:sldId id="263" r:id="rId4"/>
    <p:sldId id="265" r:id="rId5"/>
    <p:sldId id="266" r:id="rId6"/>
    <p:sldId id="26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9EF8-378B-4E42-9F18-FB3D67DD160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DE8AE2-A5FB-41CB-8918-C648BDFF1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9EF8-378B-4E42-9F18-FB3D67DD160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AE2-A5FB-41CB-8918-C648BDFF1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9EF8-378B-4E42-9F18-FB3D67DD160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AE2-A5FB-41CB-8918-C648BDFF1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9EF8-378B-4E42-9F18-FB3D67DD160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6DE8AE2-A5FB-41CB-8918-C648BDFF1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9EF8-378B-4E42-9F18-FB3D67DD160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AE2-A5FB-41CB-8918-C648BDFF172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9EF8-378B-4E42-9F18-FB3D67DD160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AE2-A5FB-41CB-8918-C648BDFF1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9EF8-378B-4E42-9F18-FB3D67DD160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6DE8AE2-A5FB-41CB-8918-C648BDFF172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9EF8-378B-4E42-9F18-FB3D67DD160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AE2-A5FB-41CB-8918-C648BDFF1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9EF8-378B-4E42-9F18-FB3D67DD160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AE2-A5FB-41CB-8918-C648BDFF1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9EF8-378B-4E42-9F18-FB3D67DD160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AE2-A5FB-41CB-8918-C648BDFF172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09EF8-378B-4E42-9F18-FB3D67DD160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E8AE2-A5FB-41CB-8918-C648BDFF172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509EF8-378B-4E42-9F18-FB3D67DD160E}" type="datetimeFigureOut">
              <a:rPr lang="ru-RU" smtClean="0"/>
              <a:t>05.01.2014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6DE8AE2-A5FB-41CB-8918-C648BDFF172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1557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kern="0" dirty="0">
                <a:solidFill>
                  <a:srgbClr val="FF0000"/>
                </a:solidFill>
                <a:latin typeface="Century Gothic"/>
                <a:ea typeface="+mj-ea"/>
                <a:cs typeface="+mj-cs"/>
              </a:rPr>
              <a:t>Проверь себя </a:t>
            </a:r>
            <a:endParaRPr lang="ru-RU" sz="8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906" y="4365104"/>
            <a:ext cx="2946734" cy="211909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10800000" flipV="1">
            <a:off x="-27963" y="2299745"/>
            <a:ext cx="8820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Автор: учитель СБО Дубровина </a:t>
            </a:r>
            <a:r>
              <a:rPr lang="ru-RU" sz="2800" dirty="0" smtClean="0">
                <a:solidFill>
                  <a:srgbClr val="002060"/>
                </a:solidFill>
              </a:rPr>
              <a:t>Л.А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МБОУ СОШ №17 (филиал)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городской округ – город Камышин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Волгоградской области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41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5400" b="1" dirty="0" smtClean="0">
                <a:solidFill>
                  <a:srgbClr val="FF0000"/>
                </a:solidFill>
              </a:rPr>
              <a:t>Одежда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063" y="1571625"/>
            <a:ext cx="2928937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летняя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6156" y="2094845"/>
            <a:ext cx="2286000" cy="5238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зимняя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88" y="1582833"/>
            <a:ext cx="307181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prstClr val="black"/>
                </a:solidFill>
              </a:rPr>
              <a:t>демисезонная</a:t>
            </a:r>
            <a:endParaRPr lang="ru-RU" sz="2800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63" y="6072188"/>
            <a:ext cx="1071562" cy="36933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</a:rPr>
              <a:t>шорты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13" y="4643438"/>
            <a:ext cx="1143000" cy="36933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</a:rPr>
              <a:t>платье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57938" y="5357813"/>
            <a:ext cx="1785937" cy="36933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</a:rPr>
              <a:t>сарафан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63" y="5357813"/>
            <a:ext cx="1500187" cy="36933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</a:rPr>
              <a:t>дублёнка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313" y="4643438"/>
            <a:ext cx="1214437" cy="369332"/>
          </a:xfrm>
          <a:prstGeom prst="rect">
            <a:avLst/>
          </a:prstGeom>
          <a:solidFill>
            <a:srgbClr val="FF00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</a:rPr>
              <a:t>шарф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25" y="4572000"/>
            <a:ext cx="1571625" cy="36933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</a:rPr>
              <a:t>шуба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29188" y="6072188"/>
            <a:ext cx="1659036" cy="36933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</a:rPr>
              <a:t>ветровка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5875" y="5357813"/>
            <a:ext cx="1571625" cy="36933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</a:rPr>
              <a:t>пальто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72313" y="6072188"/>
            <a:ext cx="1785937" cy="36933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</a:rPr>
              <a:t>плащ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7500" y="6072188"/>
            <a:ext cx="1143000" cy="369332"/>
          </a:xfrm>
          <a:prstGeom prst="rect">
            <a:avLst/>
          </a:prstGeom>
          <a:solidFill>
            <a:srgbClr val="FF00FF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 smtClean="0">
                <a:solidFill>
                  <a:prstClr val="black"/>
                </a:solidFill>
              </a:rPr>
              <a:t>костюм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74128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736 -0.2625 " pathEditMode="relative" ptsTypes="AA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0.04259 L -0.24497 -0.34722 " pathEditMode="relative" ptsTypes="AA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5.92593E-6 L -0.18906 -0.12615 " pathEditMode="relative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93889E-18 L 0.59063 -0.43055 " pathEditMode="relative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6.93889E-18 L -5.55556E-7 -0.1155 " pathEditMode="relative" ptsTypes="AA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5231 L -0.63142 -0.30439 " pathEditMode="relative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5.55556E-6 L 0.03142 -0.25185 " pathEditMode="relative" ptsTypes="AA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85 -0.05139 L 0.43993 -0.3875 " pathEditMode="relative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283 -0.25186 " pathEditMode="relative" ptsTypes="AA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556E-6 L -0.04722 -0.1155 " pathEditMode="relative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83" y="764704"/>
            <a:ext cx="2016125" cy="30241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13" descr="3176899_G_4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8120" y="1700808"/>
            <a:ext cx="2916237" cy="21875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1" descr="vtr2011157_en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32240" y="3493154"/>
            <a:ext cx="2081213" cy="30972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9" descr="000803_1052_5398_vnv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2228850" cy="30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187624" y="-35768"/>
            <a:ext cx="757730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Что здесь лишнее? Почему?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36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000803_1052_5361_vnv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781300"/>
            <a:ext cx="2033587" cy="336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770485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kern="0" dirty="0">
                <a:solidFill>
                  <a:srgbClr val="FF0000"/>
                </a:solidFill>
                <a:latin typeface="Arial"/>
              </a:rPr>
              <a:t>Что здесь лишнее? Почему?</a:t>
            </a:r>
            <a:endParaRPr lang="ru-RU" b="1" kern="0" dirty="0">
              <a:solidFill>
                <a:srgbClr val="FF0000"/>
              </a:solidFill>
            </a:endParaRPr>
          </a:p>
        </p:txBody>
      </p:sp>
      <p:pic>
        <p:nvPicPr>
          <p:cNvPr id="6" name="Picture 9" descr="000803_1052_5359_vnv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049" y="3062505"/>
            <a:ext cx="3049587" cy="30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941" y="1896068"/>
            <a:ext cx="2592288" cy="2692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8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35503"/>
            <a:ext cx="2376264" cy="2869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10" descr="2---1026-kostjum-dlya-malch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80" y="1796436"/>
            <a:ext cx="2515133" cy="226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23" y="2829487"/>
            <a:ext cx="2978174" cy="37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25110" y="0"/>
            <a:ext cx="63032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kern="0" dirty="0">
                <a:solidFill>
                  <a:srgbClr val="FF0000"/>
                </a:solidFill>
                <a:latin typeface="Arial"/>
              </a:rPr>
              <a:t>Что здесь лишнее? Почему?</a:t>
            </a:r>
            <a:endParaRPr lang="ru-RU" b="1" kern="0" dirty="0"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70476"/>
            <a:ext cx="2684838" cy="268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34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808" y="2420888"/>
            <a:ext cx="2087563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1772816"/>
            <a:ext cx="23764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85689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400" b="1" kern="0" dirty="0">
                <a:solidFill>
                  <a:srgbClr val="FF0000"/>
                </a:solidFill>
                <a:latin typeface="Arial"/>
              </a:rPr>
              <a:t>Что здесь лишнее? Почему?</a:t>
            </a:r>
            <a:endParaRPr lang="ru-RU" b="1" kern="0" dirty="0">
              <a:solidFill>
                <a:srgbClr val="FF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029" y="1196752"/>
            <a:ext cx="2225971" cy="1884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20" y="1235009"/>
            <a:ext cx="2592288" cy="184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03" y="3356992"/>
            <a:ext cx="2208521" cy="264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65104"/>
            <a:ext cx="2590800" cy="230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3"/>
            <a:ext cx="1896459" cy="2540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46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60</Words>
  <Application>Microsoft Office PowerPoint</Application>
  <PresentationFormat>Экран (4:3)</PresentationFormat>
  <Paragraphs>23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Презентация PowerPoint</vt:lpstr>
      <vt:lpstr>Одежда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13</cp:revision>
  <dcterms:created xsi:type="dcterms:W3CDTF">2013-09-26T13:56:58Z</dcterms:created>
  <dcterms:modified xsi:type="dcterms:W3CDTF">2014-01-05T18:58:09Z</dcterms:modified>
</cp:coreProperties>
</file>