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42;%20&#1075;&#1086;&#1089;&#1090;&#1103;&#1093;%20&#1091;%20&#1085;&#1086;&#1073;&#1077;&#1083;&#1077;&#1074;&#1089;&#1082;&#1080;&#1093;%20&#1083;&#1072;&#1091;&#1088;&#1077;&#1072;&#1090;&#1086;&#1074;\&#1057;&#1074;&#1077;&#1095;&#1072;%20&#1075;&#1086;&#1088;&#1077;&#1083;&#1072;%20&#1055;&#1072;&#1089;&#1090;&#1077;&#1088;&#1085;&#1072;&#1082;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веча горела Пастерна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  <p:pic>
        <p:nvPicPr>
          <p:cNvPr id="3075" name="Picture 3" descr="F:\Загрузки\Папочка с анимашками\pred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86256"/>
            <a:ext cx="3341455" cy="2071702"/>
          </a:xfrm>
          <a:prstGeom prst="rect">
            <a:avLst/>
          </a:prstGeom>
          <a:noFill/>
        </p:spPr>
      </p:pic>
      <p:pic>
        <p:nvPicPr>
          <p:cNvPr id="3074" name="Picture 2" descr="F:\Загрузки\Папочка с анимашками\ANIMASHKI_36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14290"/>
            <a:ext cx="3007902" cy="6429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Загрузки\7911049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Новая папка\Загрузки\Для презентаций\250781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Новая папка\Загрузки\Для презентаций\0_7c317_847e72a2_X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22016">
            <a:off x="5639283" y="2481203"/>
            <a:ext cx="3971159" cy="438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Загрузки\Папочка с анимашками\bestgif.narod.ru_144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4854" y="428604"/>
            <a:ext cx="661429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Загрузки\Папочка с анимашками\bestgif.narod.ru_14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Загрузки\Папочка с анимашками\bestgif.narod.ru_14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4"/>
            <a:ext cx="9144000" cy="6748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Загрузки\Папочка с анимашками\bestgif.narod.ru_149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845" y="214290"/>
            <a:ext cx="6468865" cy="6390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</cp:revision>
  <dcterms:modified xsi:type="dcterms:W3CDTF">2013-10-24T20:14:35Z</dcterms:modified>
</cp:coreProperties>
</file>