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A34250A-6AB1-4277-BF6E-756B0206ABF7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BDBC7BB-5628-4B15-B333-DDE19C2B09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4250A-6AB1-4277-BF6E-756B0206ABF7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BC7BB-5628-4B15-B333-DDE19C2B09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A34250A-6AB1-4277-BF6E-756B0206ABF7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DBC7BB-5628-4B15-B333-DDE19C2B09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4250A-6AB1-4277-BF6E-756B0206ABF7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BC7BB-5628-4B15-B333-DDE19C2B09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34250A-6AB1-4277-BF6E-756B0206ABF7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BDBC7BB-5628-4B15-B333-DDE19C2B09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4250A-6AB1-4277-BF6E-756B0206ABF7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BC7BB-5628-4B15-B333-DDE19C2B09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4250A-6AB1-4277-BF6E-756B0206ABF7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BC7BB-5628-4B15-B333-DDE19C2B09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4250A-6AB1-4277-BF6E-756B0206ABF7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BC7BB-5628-4B15-B333-DDE19C2B09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34250A-6AB1-4277-BF6E-756B0206ABF7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BC7BB-5628-4B15-B333-DDE19C2B09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4250A-6AB1-4277-BF6E-756B0206ABF7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BC7BB-5628-4B15-B333-DDE19C2B09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4250A-6AB1-4277-BF6E-756B0206ABF7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BC7BB-5628-4B15-B333-DDE19C2B09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A34250A-6AB1-4277-BF6E-756B0206ABF7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BDBC7BB-5628-4B15-B333-DDE19C2B09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Формирующее оценивание на уроках русского языка и литературы.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Тестовые вопросы, составленные учениками </a:t>
            </a:r>
            <a:endParaRPr lang="ru-RU" dirty="0" smtClean="0"/>
          </a:p>
          <a:p>
            <a:r>
              <a:rPr lang="ru-RU" dirty="0" smtClean="0"/>
              <a:t>Позвольте ученикам написать по какой-либо теме вопросы для теста и возможные ответы к ним в формате, соответствующем экзаменационному. Это позволит им оценить пройденную </a:t>
            </a:r>
            <a:r>
              <a:rPr lang="ru-RU" dirty="0" err="1" smtClean="0"/>
              <a:t>тему,отрефлектировать</a:t>
            </a:r>
            <a:r>
              <a:rPr lang="ru-RU" dirty="0" smtClean="0"/>
              <a:t>, что они поняли и какие вопросы подходят для теста. </a:t>
            </a:r>
          </a:p>
          <a:p>
            <a:r>
              <a:rPr lang="ru-RU" dirty="0" smtClean="0"/>
              <a:t>Оценить качество вопросов, взять наиболее интересные за основу и организовать обсуждение в классе. Можно также использовать вопросы для экзамена, предварительно их обработав.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7239000" cy="554320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/>
              <a:t>Оценочные рубрики для контрольного задания и домашней работы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Образцовый (5 баллов) </a:t>
            </a:r>
            <a:endParaRPr lang="ru-RU" dirty="0" smtClean="0"/>
          </a:p>
          <a:p>
            <a:r>
              <a:rPr lang="ru-RU" dirty="0" smtClean="0"/>
              <a:t> Отвечает на вопрос </a:t>
            </a:r>
          </a:p>
          <a:p>
            <a:r>
              <a:rPr lang="ru-RU" dirty="0" smtClean="0"/>
              <a:t>Даёт адекватный, убедительный ответ. </a:t>
            </a:r>
          </a:p>
          <a:p>
            <a:r>
              <a:rPr lang="ru-RU" dirty="0" smtClean="0"/>
              <a:t>Логично и последовательно аргументирует ответ. </a:t>
            </a:r>
          </a:p>
          <a:p>
            <a:r>
              <a:rPr lang="ru-RU" dirty="0" smtClean="0"/>
              <a:t>Использует приемлемый стиль и грамматику (ошибок нет). </a:t>
            </a:r>
          </a:p>
          <a:p>
            <a:r>
              <a:rPr lang="ru-RU" dirty="0" smtClean="0"/>
              <a:t>Демонстрирует точное и полное понимание вопроса. </a:t>
            </a:r>
          </a:p>
          <a:p>
            <a:r>
              <a:rPr lang="ru-RU" dirty="0" smtClean="0"/>
              <a:t> Подкрепляет выводы данными и доказательствами. </a:t>
            </a:r>
          </a:p>
          <a:p>
            <a:r>
              <a:rPr lang="ru-RU" dirty="0" smtClean="0"/>
              <a:t>Использует не менее 2 идей, примеров </a:t>
            </a:r>
            <a:r>
              <a:rPr lang="ru-RU" dirty="0" err="1" smtClean="0"/>
              <a:t>и\или</a:t>
            </a:r>
            <a:r>
              <a:rPr lang="ru-RU" dirty="0" smtClean="0"/>
              <a:t> аргументов, поддерживающих ответ.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83504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Адекватный (4 балла) </a:t>
            </a:r>
            <a:endParaRPr lang="ru-RU" dirty="0" smtClean="0"/>
          </a:p>
          <a:p>
            <a:r>
              <a:rPr lang="ru-RU" dirty="0" smtClean="0"/>
              <a:t>Не отвечает на вопрос прямо, но косвенно с ним соотносится. </a:t>
            </a:r>
          </a:p>
          <a:p>
            <a:r>
              <a:rPr lang="ru-RU" dirty="0" smtClean="0"/>
              <a:t> Даёт адекватный и убедительный ответ. </a:t>
            </a:r>
          </a:p>
          <a:p>
            <a:r>
              <a:rPr lang="ru-RU" dirty="0" smtClean="0"/>
              <a:t>Логично и последовательно аргументирует ответ. </a:t>
            </a:r>
          </a:p>
          <a:p>
            <a:r>
              <a:rPr lang="ru-RU" dirty="0" smtClean="0"/>
              <a:t>Использует приемлемый стиль и грамматику (ошибок нет). </a:t>
            </a:r>
          </a:p>
          <a:p>
            <a:r>
              <a:rPr lang="ru-RU" dirty="0" smtClean="0"/>
              <a:t>Демонстрирует точное, но всего лишь адекватное понимание вопроса, поскольку не подкрепляет выводы доказательствами или данными. </a:t>
            </a:r>
          </a:p>
          <a:p>
            <a:r>
              <a:rPr lang="ru-RU" dirty="0" smtClean="0"/>
              <a:t>Использует только 1 идею, поддерживающую ответ.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Нуждается в улучшении(3 балла) </a:t>
            </a:r>
            <a:endParaRPr lang="ru-RU" dirty="0" smtClean="0"/>
          </a:p>
          <a:p>
            <a:r>
              <a:rPr lang="ru-RU" dirty="0" smtClean="0"/>
              <a:t> Не отвечает на вопрос. </a:t>
            </a:r>
          </a:p>
          <a:p>
            <a:r>
              <a:rPr lang="ru-RU" dirty="0" smtClean="0"/>
              <a:t>Не даёт адекватных ответов. </a:t>
            </a:r>
          </a:p>
          <a:p>
            <a:r>
              <a:rPr lang="ru-RU" dirty="0" smtClean="0"/>
              <a:t>Обнаруживает недопонимание, неправильные представления. </a:t>
            </a:r>
          </a:p>
          <a:p>
            <a:r>
              <a:rPr lang="ru-RU" dirty="0" smtClean="0"/>
              <a:t>Ответ неясный и логически не организованный . </a:t>
            </a:r>
          </a:p>
          <a:p>
            <a:r>
              <a:rPr lang="ru-RU" dirty="0" smtClean="0"/>
              <a:t>Не находит приемлемого стиля и грамматики (2 и более ошибок). </a:t>
            </a:r>
          </a:p>
          <a:p>
            <a:r>
              <a:rPr lang="ru-RU" dirty="0" smtClean="0"/>
              <a:t> Не демонстрирует точного понимания вопроса. </a:t>
            </a:r>
          </a:p>
          <a:p>
            <a:r>
              <a:rPr lang="ru-RU" dirty="0" smtClean="0"/>
              <a:t> Не представляет доказательств в пользу своего ответа.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548680"/>
            <a:ext cx="532859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059831" y="6381327"/>
            <a:ext cx="48965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Рис. Дорожная карта учебного курса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224136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Основные техники, обеспечивающие эффективную обратную связь для преподавателя и учеников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>
            <a:normAutofit fontScale="92500" lnSpcReduction="20000"/>
          </a:bodyPr>
          <a:lstStyle/>
          <a:p>
            <a:pPr lvl="4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Мини (минутный) обзор </a:t>
            </a:r>
            <a:endParaRPr lang="ru-RU" dirty="0" smtClean="0"/>
          </a:p>
          <a:p>
            <a:r>
              <a:rPr lang="ru-RU" dirty="0" smtClean="0"/>
              <a:t>В течение последних нескольких минут урока попросите учеников ответить на половинке листка бумаги на следующие вопросы: «Какой момент был наиболее важным в том, что вы сегодня изучали?» и «Какой момент остался наименее ясным?» Цель – получить данные о том, как ученики поняли то, что проходили в классе.</a:t>
            </a:r>
          </a:p>
          <a:p>
            <a:r>
              <a:rPr lang="ru-RU" dirty="0" smtClean="0"/>
              <a:t>Просмотреть ответы и отметить наиболее полезные комментарии. На следующем уроке акцентировать те пункты, которые высветились благодаря комментариям учеников.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rmAutofit fontScale="97500"/>
          </a:bodyPr>
          <a:lstStyle/>
          <a:p>
            <a:pPr algn="ctr">
              <a:buNone/>
            </a:pPr>
            <a:r>
              <a:rPr lang="ru-RU" b="1" dirty="0" smtClean="0"/>
              <a:t>Цепочка заметок </a:t>
            </a:r>
            <a:endParaRPr lang="ru-RU" dirty="0" smtClean="0"/>
          </a:p>
          <a:p>
            <a:r>
              <a:rPr lang="ru-RU" dirty="0" smtClean="0"/>
              <a:t>Ученики передают друг другу конверт, на котором учитель написал один вопрос, по поводу происходящего на уроке. Получив конверт, ученик находит момент, пишет ответ и кладёт его в конверт. </a:t>
            </a:r>
          </a:p>
          <a:p>
            <a:r>
              <a:rPr lang="ru-RU" dirty="0" smtClean="0"/>
              <a:t>Просмотрев все ответы надо определить наилучшие критерии для категоризации ответов, для того, чтобы выделить определённые паттерны ответов. Обсуждение этих паттернов с учениками может улучшить преподавание и учение. </a:t>
            </a:r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Матрица запоминания </a:t>
            </a:r>
            <a:endParaRPr lang="ru-RU" dirty="0" smtClean="0"/>
          </a:p>
          <a:p>
            <a:r>
              <a:rPr lang="ru-RU" dirty="0" smtClean="0"/>
              <a:t>Ученики заполняют клетки диаграммы, которая имеет два измерения или две оси, обозначенные определённым образом учителем. Например, для урока литературы  это будет имя писателя  (Гоголь, Пушкин) и произведения («Мёртвые души», «Капитанская дочка» и др.). И ученики помещают в нужную клетку разных писателей, демонстрируя свою способность помнить и классифицировать ключевые понятия. </a:t>
            </a:r>
          </a:p>
          <a:p>
            <a:r>
              <a:rPr lang="ru-RU" dirty="0" smtClean="0"/>
              <a:t>Определить количество правильных и неправильных ответов для каждой клетки. Проанализировать разницу между шкалами и клетками и внутри каждой шкалы и клетки. Выделить образцы ошибочных ответов и подумать о возможной причине.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Направленная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расшифровка </a:t>
            </a:r>
            <a:endParaRPr lang="ru-RU" dirty="0" smtClean="0"/>
          </a:p>
          <a:p>
            <a:r>
              <a:rPr lang="ru-RU" dirty="0" smtClean="0"/>
              <a:t>Ученики пишут «перевод» с позиции неспециалиста (дают расшифровку) чего-либо, что они только что изучали, чтобы оценить свою способность к пониманию и переносу понятий. </a:t>
            </a:r>
          </a:p>
          <a:p>
            <a:r>
              <a:rPr lang="ru-RU" dirty="0" err="1" smtClean="0"/>
              <a:t>Категоризировать</a:t>
            </a:r>
            <a:r>
              <a:rPr lang="ru-RU" dirty="0" smtClean="0"/>
              <a:t> ответы в соответствии с характеристиками, которые кажутся наиболее важными. Анализировать ответы как внутри одной категории, так и в разных, выявляя таким образом возникшие у них проблемы.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err="1" smtClean="0"/>
              <a:t>Саммари</a:t>
            </a:r>
            <a:r>
              <a:rPr lang="ru-RU" b="1" dirty="0" smtClean="0"/>
              <a:t> в одном предложении </a:t>
            </a:r>
            <a:endParaRPr lang="ru-RU" dirty="0" smtClean="0"/>
          </a:p>
          <a:p>
            <a:r>
              <a:rPr lang="ru-RU" dirty="0" smtClean="0"/>
              <a:t>Ученики делают </a:t>
            </a:r>
            <a:r>
              <a:rPr lang="ru-RU" dirty="0" err="1" smtClean="0"/>
              <a:t>саммари</a:t>
            </a:r>
            <a:r>
              <a:rPr lang="ru-RU" dirty="0" smtClean="0"/>
              <a:t> изученной темы, в форме простых предложений, отвечающих на вопросы: «Кто сделал, что , кому, когда, как, почему?» Задача – требуется отбирать только чёткие характеристики для каждого пункта.</a:t>
            </a:r>
          </a:p>
          <a:p>
            <a:r>
              <a:rPr lang="ru-RU" dirty="0" smtClean="0"/>
              <a:t>Оценить качество каждого </a:t>
            </a:r>
            <a:r>
              <a:rPr lang="ru-RU" dirty="0" err="1" smtClean="0"/>
              <a:t>саммари</a:t>
            </a:r>
            <a:r>
              <a:rPr lang="ru-RU" dirty="0" smtClean="0"/>
              <a:t> быстро и в целом. Отметить идентифицируют ли ученики основные понятия пройденного материала и их взаимосвязи. Поделиться наблюдениями с учениками.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Оценка экзамена учениками </a:t>
            </a:r>
            <a:endParaRPr lang="ru-RU" dirty="0" smtClean="0"/>
          </a:p>
          <a:p>
            <a:r>
              <a:rPr lang="ru-RU" dirty="0" smtClean="0"/>
              <a:t>Выберите тот тип теста, который собираетесь использовать неоднократно или тот, который существенно влияет на достижения учеников. Придумайте несколько вопросов, которые оценивают качество теста. Присовокупите его к тем, на которые ученики будут отвечать, выполняя тест. </a:t>
            </a:r>
          </a:p>
          <a:p>
            <a:r>
              <a:rPr lang="ru-RU" dirty="0" smtClean="0"/>
              <a:t>Постараться различить комментарии учеников относительно справедливости ваших оценок от тех, которые характеризуют справедливость теста как инструмента оценивания.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Карты приложения </a:t>
            </a:r>
            <a:endParaRPr lang="ru-RU" dirty="0" smtClean="0"/>
          </a:p>
          <a:p>
            <a:r>
              <a:rPr lang="ru-RU" dirty="0" smtClean="0"/>
              <a:t>После преподавания важной теории, принципа или процедуры попросите учеников написать, по крайней мере, один вариант реального приложения того, что они только что изучили, для того, чтобы определить насколько они способны к переносу знаний. </a:t>
            </a:r>
          </a:p>
          <a:p>
            <a:r>
              <a:rPr lang="ru-RU" dirty="0" smtClean="0"/>
              <a:t>Быстро просмотреть все предложения и </a:t>
            </a:r>
            <a:r>
              <a:rPr lang="ru-RU" dirty="0" err="1" smtClean="0"/>
              <a:t>категоризовать</a:t>
            </a:r>
            <a:r>
              <a:rPr lang="ru-RU" dirty="0" smtClean="0"/>
              <a:t> их в соответствии с их качеством. Подобрать широкий ассортимент примеров и представить классу.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62</TotalTime>
  <Words>789</Words>
  <Application>Microsoft Office PowerPoint</Application>
  <PresentationFormat>Экран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Формирующее оценивание на уроках русского языка и литературы.</vt:lpstr>
      <vt:lpstr>Слайд 2</vt:lpstr>
      <vt:lpstr>Основные техники, обеспечивающие эффективную обратную связь для преподавателя и учеников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Оценочные рубрики для контрольного задания и домашней работы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Формирующее оценивание на уроках русского языка и литературы.</dc:title>
  <dc:creator>Наташа</dc:creator>
  <cp:lastModifiedBy>Наташа</cp:lastModifiedBy>
  <cp:revision>8</cp:revision>
  <dcterms:created xsi:type="dcterms:W3CDTF">2013-01-08T08:39:29Z</dcterms:created>
  <dcterms:modified xsi:type="dcterms:W3CDTF">2013-01-08T09:47:03Z</dcterms:modified>
</cp:coreProperties>
</file>