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9960-08CE-4753-9036-A5C7FC5FC7E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426C-12AB-4A2C-948C-2E0158E52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              Дружба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«Хороший друг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настоящий клад».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4000" i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китайская пословица)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6004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15616" y="620713"/>
            <a:ext cx="7113984" cy="55054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600" dirty="0"/>
              <a:t>Старый друг </a:t>
            </a:r>
            <a:r>
              <a:rPr lang="ru-RU" sz="3600" dirty="0" smtClean="0"/>
              <a:t>лучше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Был </a:t>
            </a:r>
            <a:r>
              <a:rPr lang="ru-RU" sz="3600" dirty="0"/>
              <a:t>бы друг, найдется и 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Доброе </a:t>
            </a:r>
            <a:r>
              <a:rPr lang="ru-RU" sz="3600" dirty="0"/>
              <a:t>братство дороже </a:t>
            </a:r>
            <a:r>
              <a:rPr lang="ru-RU" sz="3600" dirty="0" smtClean="0"/>
              <a:t>любого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   </a:t>
            </a:r>
          </a:p>
          <a:p>
            <a:pPr>
              <a:buNone/>
            </a:pPr>
            <a:r>
              <a:rPr lang="ru-RU" sz="3600" dirty="0"/>
              <a:t> 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Не </a:t>
            </a:r>
            <a:r>
              <a:rPr lang="ru-RU" sz="3600" dirty="0"/>
              <a:t>забывай друга ни в радости, </a:t>
            </a:r>
            <a:r>
              <a:rPr lang="ru-RU" sz="3600" dirty="0" smtClean="0"/>
              <a:t>ни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Друга </a:t>
            </a:r>
            <a:r>
              <a:rPr lang="ru-RU" sz="3600" dirty="0"/>
              <a:t>ищи, а </a:t>
            </a:r>
            <a:r>
              <a:rPr lang="ru-RU" sz="3600" dirty="0" smtClean="0"/>
              <a:t>найдешь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Сам </a:t>
            </a:r>
            <a:r>
              <a:rPr lang="ru-RU" sz="3600" dirty="0"/>
              <a:t>пропадай, а </a:t>
            </a:r>
            <a:r>
              <a:rPr lang="ru-RU" sz="3600" dirty="0" smtClean="0"/>
              <a:t>товарища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      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Друга иметь -  себя 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Друга </a:t>
            </a:r>
            <a:r>
              <a:rPr lang="ru-RU" sz="3600" dirty="0"/>
              <a:t>за </a:t>
            </a:r>
            <a:r>
              <a:rPr lang="ru-RU" sz="3600" dirty="0" smtClean="0"/>
              <a:t>деньги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Друг познается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548680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новых двух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908720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недруг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4" y="1340768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богатства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92896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в горе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2852936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береги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3212976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выручай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436510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rgbClr val="FF0000"/>
                </a:solidFill>
              </a:rPr>
              <a:t>н</a:t>
            </a:r>
            <a:r>
              <a:rPr lang="ru-RU" sz="2500" dirty="0" smtClean="0">
                <a:solidFill>
                  <a:srgbClr val="FF0000"/>
                </a:solidFill>
              </a:rPr>
              <a:t>е жалеть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472514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не купишь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508518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в беде</a:t>
            </a:r>
            <a:endParaRPr lang="ru-RU" sz="25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861048"/>
            <a:ext cx="2772346" cy="253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Ситуация №1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пришли с тренировки и буквально валитесь с ног от усталости, но тут звонит ваш друг и просит помочь: ему нужно отнести в мастерскую тяжелый монитор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Друга иметь – себя не жалеть»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Ситуация № 2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dirty="0"/>
              <a:t>Вы играли в футбол во дворе. Ваш друг сломал руку. </a:t>
            </a:r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Друг познается в беде»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Ситуация №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Ваш друг поступил с вами подло, но потом решил вернуть вашу дружбу, предложив дорогой  </a:t>
            </a:r>
            <a:r>
              <a:rPr lang="ru-RU" dirty="0" smtClean="0"/>
              <a:t>подарок.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Друга </a:t>
            </a: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ru-RU" dirty="0">
                <a:solidFill>
                  <a:srgbClr val="FF0000"/>
                </a:solidFill>
              </a:rPr>
              <a:t>деньги не купишь»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Для </a:t>
            </a:r>
            <a:r>
              <a:rPr lang="ru-RU" dirty="0">
                <a:solidFill>
                  <a:srgbClr val="FF0000"/>
                </a:solidFill>
              </a:rPr>
              <a:t>дружбы важно: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уважение и доверие  к другу,</a:t>
            </a:r>
          </a:p>
          <a:p>
            <a:pPr lvl="0"/>
            <a:r>
              <a:rPr lang="ru-RU" sz="3400" dirty="0"/>
              <a:t> готовность оказать помощь и поддержку,</a:t>
            </a:r>
          </a:p>
          <a:p>
            <a:pPr lvl="0"/>
            <a:r>
              <a:rPr lang="ru-RU" sz="3400" dirty="0"/>
              <a:t> принципиальность,</a:t>
            </a:r>
          </a:p>
          <a:p>
            <a:r>
              <a:rPr lang="ru-RU" sz="3400" dirty="0"/>
              <a:t> умение критиковать (и себя в том числе),</a:t>
            </a:r>
          </a:p>
          <a:p>
            <a:r>
              <a:rPr lang="ru-RU" sz="3400" dirty="0"/>
              <a:t> прямота, принципиальность,</a:t>
            </a:r>
          </a:p>
          <a:p>
            <a:pPr lvl="0"/>
            <a:r>
              <a:rPr lang="ru-RU" sz="3400" dirty="0"/>
              <a:t>искренность,</a:t>
            </a:r>
          </a:p>
          <a:p>
            <a:pPr lvl="0"/>
            <a:r>
              <a:rPr lang="ru-RU" sz="3400" dirty="0"/>
              <a:t>честность,</a:t>
            </a:r>
          </a:p>
          <a:p>
            <a:pPr lvl="0"/>
            <a:r>
              <a:rPr lang="ru-RU" sz="3400" dirty="0"/>
              <a:t>забота,</a:t>
            </a:r>
          </a:p>
          <a:p>
            <a:r>
              <a:rPr lang="ru-RU" sz="3400" dirty="0"/>
              <a:t>бескорыстие,</a:t>
            </a:r>
          </a:p>
          <a:p>
            <a:pPr lvl="0"/>
            <a:r>
              <a:rPr lang="ru-RU" sz="3400" dirty="0"/>
              <a:t>равенство,</a:t>
            </a:r>
          </a:p>
          <a:p>
            <a:pPr lvl="0"/>
            <a:r>
              <a:rPr lang="ru-RU" sz="3400" dirty="0"/>
              <a:t>преданность,</a:t>
            </a:r>
          </a:p>
          <a:p>
            <a:pPr lvl="0"/>
            <a:r>
              <a:rPr lang="ru-RU" sz="3400" dirty="0"/>
              <a:t>верность,</a:t>
            </a:r>
          </a:p>
          <a:p>
            <a:pPr lvl="0"/>
            <a:r>
              <a:rPr lang="ru-RU" sz="3400" dirty="0"/>
              <a:t>богатый внутренний мир,</a:t>
            </a:r>
          </a:p>
          <a:p>
            <a:pPr lvl="0"/>
            <a:r>
              <a:rPr lang="ru-RU" sz="3400" dirty="0"/>
              <a:t> требовательность.</a:t>
            </a:r>
          </a:p>
          <a:p>
            <a:pPr lvl="0">
              <a:buFont typeface="Wingdings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455344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95936" y="332656"/>
            <a:ext cx="4233664" cy="5793507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"</a:t>
            </a:r>
            <a:r>
              <a:rPr lang="ru-RU" sz="3600" dirty="0"/>
              <a:t>Дружба – самое необходимое для жизни, так как никто не пожелает жизни без друзей, даже если он имел бы все остальные блага</a:t>
            </a:r>
            <a:r>
              <a:rPr lang="ru-RU" sz="3600" dirty="0" smtClean="0"/>
              <a:t>".</a:t>
            </a:r>
          </a:p>
          <a:p>
            <a:pPr algn="r">
              <a:buNone/>
            </a:pPr>
            <a:r>
              <a:rPr lang="ru-RU" sz="3600" dirty="0" smtClean="0"/>
              <a:t>                                                                  </a:t>
            </a:r>
            <a:r>
              <a:rPr lang="ru-RU" dirty="0" smtClean="0"/>
              <a:t>Аристотель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08" y="836712"/>
            <a:ext cx="360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«Знаю ли я своего друга?»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4978896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Какой урок у него любимый?</a:t>
            </a:r>
          </a:p>
          <a:p>
            <a:r>
              <a:rPr lang="ru-RU" dirty="0"/>
              <a:t>-На чем он любит кататься?</a:t>
            </a:r>
          </a:p>
          <a:p>
            <a:r>
              <a:rPr lang="ru-RU" dirty="0"/>
              <a:t>-Какое время года у него любимое?</a:t>
            </a:r>
          </a:p>
          <a:p>
            <a:r>
              <a:rPr lang="ru-RU" dirty="0"/>
              <a:t>-Какой вид спорта любит?</a:t>
            </a:r>
          </a:p>
          <a:p>
            <a:r>
              <a:rPr lang="ru-RU" dirty="0"/>
              <a:t>-Кем хочет стать, когда вырастет?</a:t>
            </a:r>
          </a:p>
          <a:p>
            <a:r>
              <a:rPr lang="ru-RU" dirty="0"/>
              <a:t>-Какое животное он хотел бы иметь дома?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84784"/>
            <a:ext cx="2828528" cy="425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Помните: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4896544" cy="500141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Дружба – величайшая нравственная ценность.</a:t>
            </a:r>
          </a:p>
          <a:p>
            <a:pPr lvl="0"/>
            <a:r>
              <a:rPr lang="ru-RU" dirty="0"/>
              <a:t>Необходимо терпимо относиться к друзьям, учиться быть настоящим другом.</a:t>
            </a:r>
          </a:p>
          <a:p>
            <a:pPr lvl="0"/>
            <a:r>
              <a:rPr lang="ru-RU" dirty="0"/>
              <a:t>Сохраняйте веру в хороших и добрых друзей.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836712"/>
            <a:ext cx="3474343" cy="5316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302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      Дружба</vt:lpstr>
      <vt:lpstr>Презентация PowerPoint</vt:lpstr>
      <vt:lpstr>Ситуация №1 </vt:lpstr>
      <vt:lpstr>Ситуация № 2 </vt:lpstr>
      <vt:lpstr>Ситуация № 3</vt:lpstr>
      <vt:lpstr>Для дружбы важно: </vt:lpstr>
      <vt:lpstr>Презентация PowerPoint</vt:lpstr>
      <vt:lpstr>«Знаю ли я своего друга?» </vt:lpstr>
      <vt:lpstr> Помните: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</dc:title>
  <dc:creator>Наталия</dc:creator>
  <cp:lastModifiedBy>user</cp:lastModifiedBy>
  <cp:revision>29</cp:revision>
  <dcterms:created xsi:type="dcterms:W3CDTF">2011-11-24T16:26:37Z</dcterms:created>
  <dcterms:modified xsi:type="dcterms:W3CDTF">2013-10-23T07:16:06Z</dcterms:modified>
</cp:coreProperties>
</file>