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777" r:id="rId2"/>
    <p:sldMasterId id="2147483790" r:id="rId3"/>
  </p:sldMasterIdLst>
  <p:sldIdLst>
    <p:sldId id="283" r:id="rId4"/>
    <p:sldId id="278" r:id="rId5"/>
    <p:sldId id="273" r:id="rId6"/>
    <p:sldId id="279" r:id="rId7"/>
    <p:sldId id="284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N0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Отработка дикции.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i="1" u="sng" dirty="0">
                <a:solidFill>
                  <a:srgbClr val="00B050"/>
                </a:solidFill>
              </a:rPr>
              <a:t>Скороговорки </a:t>
            </a:r>
          </a:p>
          <a:p>
            <a:endParaRPr lang="ru-RU" i="1" u="sng" dirty="0"/>
          </a:p>
          <a:p>
            <a:r>
              <a:rPr lang="ru-RU" i="1" u="sng" dirty="0">
                <a:solidFill>
                  <a:srgbClr val="FF0000"/>
                </a:solidFill>
              </a:rPr>
              <a:t>Артикуляционная гимнастика</a:t>
            </a:r>
          </a:p>
          <a:p>
            <a:endParaRPr lang="ru-RU" i="1" u="sng" dirty="0"/>
          </a:p>
          <a:p>
            <a:r>
              <a:rPr lang="ru-RU" i="1" u="sng" dirty="0">
                <a:solidFill>
                  <a:srgbClr val="002060"/>
                </a:solidFill>
              </a:rPr>
              <a:t>Игры на звукоподражание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Дыхательная гимнастика.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i="1" dirty="0">
                <a:solidFill>
                  <a:srgbClr val="00B0F0"/>
                </a:solidFill>
              </a:rPr>
              <a:t>Задуйте свечу. </a:t>
            </a:r>
            <a:r>
              <a:rPr lang="ru-RU" sz="2800" i="1" dirty="0">
                <a:solidFill>
                  <a:srgbClr val="00B0F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2800" i="1" dirty="0"/>
          </a:p>
          <a:p>
            <a:r>
              <a:rPr lang="ru-RU" sz="2800" b="1" i="1" dirty="0">
                <a:solidFill>
                  <a:srgbClr val="C00000"/>
                </a:solidFill>
              </a:rPr>
              <a:t>Обрызгайте белье водой</a:t>
            </a:r>
            <a:r>
              <a:rPr lang="ru-RU" sz="2800" dirty="0">
                <a:solidFill>
                  <a:srgbClr val="C00000"/>
                </a:solidFill>
              </a:rPr>
              <a:t> ( в один прием, три, пять).</a:t>
            </a:r>
          </a:p>
          <a:p>
            <a:pPr>
              <a:buFont typeface="Wingdings" pitchFamily="2" charset="2"/>
              <a:buNone/>
            </a:pPr>
            <a:endParaRPr lang="ru-RU" sz="2800" i="1" dirty="0"/>
          </a:p>
          <a:p>
            <a:r>
              <a:rPr lang="ru-RU" sz="2800" b="1" i="1" dirty="0">
                <a:solidFill>
                  <a:srgbClr val="7030A0"/>
                </a:solidFill>
              </a:rPr>
              <a:t>В цветочном магазине. </a:t>
            </a:r>
          </a:p>
          <a:p>
            <a:pPr>
              <a:buFont typeface="Wingdings" pitchFamily="2" charset="2"/>
              <a:buNone/>
            </a:pPr>
            <a:endParaRPr lang="ru-RU" sz="2800" i="1" dirty="0"/>
          </a:p>
          <a:p>
            <a:r>
              <a:rPr lang="ru-RU" sz="2800" b="1" i="1" dirty="0">
                <a:solidFill>
                  <a:srgbClr val="00B050"/>
                </a:solidFill>
              </a:rPr>
              <a:t>Использование скороговорки (хором):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DSCN0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3588"/>
            <a:ext cx="5286375" cy="654050"/>
          </a:xfrm>
        </p:spPr>
        <p:txBody>
          <a:bodyPr/>
          <a:lstStyle/>
          <a:p>
            <a:r>
              <a:rPr lang="ru-RU" sz="3600">
                <a:solidFill>
                  <a:srgbClr val="3333CC"/>
                </a:solidFill>
              </a:rPr>
              <a:t>Речевая разминка.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ru-RU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Ча-ча-ча- была Таня у врача.</a:t>
            </a:r>
          </a:p>
          <a:p>
            <a:pPr>
              <a:buFont typeface="Wingdings" pitchFamily="2" charset="2"/>
              <a:buNone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Ща-ща-ща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поймал Вова леща.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Ша-ша-ша- мы любим малыша.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Ша-ша-ша- я сижу у шалаша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/>
              <a:t>Интонационная разминка.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55650" y="2565400"/>
            <a:ext cx="77771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Подай мне </a:t>
            </a:r>
            <a:r>
              <a:rPr 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деревянную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ложку</a:t>
            </a: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55650" y="2565400"/>
            <a:ext cx="70564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244334"/>
            <a:ext cx="71131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 котором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часу</a:t>
            </a: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был обед?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254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2544" y="3244334"/>
            <a:ext cx="4759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  <p:bldP spid="23557" grpId="0"/>
      <p:bldP spid="2355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80</Words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Городская</vt:lpstr>
      <vt:lpstr>1_Изящная</vt:lpstr>
      <vt:lpstr>Поток</vt:lpstr>
      <vt:lpstr>Слайд 1</vt:lpstr>
      <vt:lpstr>Отработка дикции.</vt:lpstr>
      <vt:lpstr>Дыхательная гимнастика.</vt:lpstr>
      <vt:lpstr>Речевая разминка.</vt:lpstr>
      <vt:lpstr>Слайд 5</vt:lpstr>
      <vt:lpstr>Интонационная разминка.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Упражнения, применяемые при обучении чтению детей с ОВЗ</dc:title>
  <dc:creator>1</dc:creator>
  <cp:lastModifiedBy>1</cp:lastModifiedBy>
  <cp:revision>16</cp:revision>
  <dcterms:created xsi:type="dcterms:W3CDTF">2013-12-05T07:22:09Z</dcterms:created>
  <dcterms:modified xsi:type="dcterms:W3CDTF">2013-12-09T13:38:28Z</dcterms:modified>
</cp:coreProperties>
</file>