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80" r:id="rId4"/>
    <p:sldId id="258" r:id="rId5"/>
    <p:sldId id="259" r:id="rId6"/>
    <p:sldId id="260" r:id="rId7"/>
    <p:sldId id="263" r:id="rId8"/>
    <p:sldId id="264" r:id="rId9"/>
    <p:sldId id="266" r:id="rId10"/>
    <p:sldId id="267" r:id="rId11"/>
    <p:sldId id="268" r:id="rId12"/>
    <p:sldId id="274" r:id="rId13"/>
    <p:sldId id="282" r:id="rId14"/>
    <p:sldId id="276" r:id="rId15"/>
    <p:sldId id="277" r:id="rId16"/>
    <p:sldId id="281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0700-3EE0-4BC0-BBB5-576ADD2A53F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9784-609B-46F8-94EE-E08BBB9C0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0700-3EE0-4BC0-BBB5-576ADD2A53F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9784-609B-46F8-94EE-E08BBB9C0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0700-3EE0-4BC0-BBB5-576ADD2A53F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9784-609B-46F8-94EE-E08BBB9C0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52C9-7B39-45BF-8EA8-27F644AD5F6F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634C-5EAD-4215-A643-8F14113D7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52C9-7B39-45BF-8EA8-27F644AD5F6F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634C-5EAD-4215-A643-8F14113D7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52C9-7B39-45BF-8EA8-27F644AD5F6F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634C-5EAD-4215-A643-8F14113D7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52C9-7B39-45BF-8EA8-27F644AD5F6F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634C-5EAD-4215-A643-8F14113D7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52C9-7B39-45BF-8EA8-27F644AD5F6F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634C-5EAD-4215-A643-8F14113D7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52C9-7B39-45BF-8EA8-27F644AD5F6F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634C-5EAD-4215-A643-8F14113D7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52C9-7B39-45BF-8EA8-27F644AD5F6F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634C-5EAD-4215-A643-8F14113D7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52C9-7B39-45BF-8EA8-27F644AD5F6F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634C-5EAD-4215-A643-8F14113D7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0700-3EE0-4BC0-BBB5-576ADD2A53F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9784-609B-46F8-94EE-E08BBB9C0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52C9-7B39-45BF-8EA8-27F644AD5F6F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634C-5EAD-4215-A643-8F14113D7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52C9-7B39-45BF-8EA8-27F644AD5F6F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634C-5EAD-4215-A643-8F14113D7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52C9-7B39-45BF-8EA8-27F644AD5F6F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634C-5EAD-4215-A643-8F14113D7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0700-3EE0-4BC0-BBB5-576ADD2A53F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9784-609B-46F8-94EE-E08BBB9C0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0700-3EE0-4BC0-BBB5-576ADD2A53F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9784-609B-46F8-94EE-E08BBB9C0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0700-3EE0-4BC0-BBB5-576ADD2A53F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9784-609B-46F8-94EE-E08BBB9C0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0700-3EE0-4BC0-BBB5-576ADD2A53F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9784-609B-46F8-94EE-E08BBB9C0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0700-3EE0-4BC0-BBB5-576ADD2A53F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9784-609B-46F8-94EE-E08BBB9C0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0700-3EE0-4BC0-BBB5-576ADD2A53F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9784-609B-46F8-94EE-E08BBB9C0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0700-3EE0-4BC0-BBB5-576ADD2A53F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9784-609B-46F8-94EE-E08BBB9C0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C0700-3EE0-4BC0-BBB5-576ADD2A53F7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9784-609B-46F8-94EE-E08BBB9C0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952C9-7B39-45BF-8EA8-27F644AD5F6F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8634C-5EAD-4215-A643-8F14113D7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428625" y="285750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Book Antiqua" pitchFamily="18" charset="0"/>
              </a:rPr>
              <a:t>Классный час</a:t>
            </a:r>
            <a:endParaRPr lang="ru-RU" sz="40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2000240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«Успешный</a:t>
            </a:r>
          </a:p>
          <a:p>
            <a:r>
              <a:rPr lang="ru-RU" sz="4000" b="1" dirty="0" smtClean="0"/>
              <a:t>	человек.</a:t>
            </a:r>
          </a:p>
          <a:p>
            <a:r>
              <a:rPr lang="ru-RU" sz="4000" b="1" dirty="0" smtClean="0"/>
              <a:t>		Какой он? » </a:t>
            </a:r>
            <a:endParaRPr lang="ru-RU" sz="4000" b="1" dirty="0"/>
          </a:p>
        </p:txBody>
      </p:sp>
      <p:pic>
        <p:nvPicPr>
          <p:cNvPr id="8" name="Рисунок 7" descr="71946351_1--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1285860"/>
            <a:ext cx="3214710" cy="40005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880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icle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142976" y="928670"/>
            <a:ext cx="6185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«Солнце успеха»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Выбери качества успешного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• дух соперничества,</a:t>
            </a:r>
          </a:p>
          <a:p>
            <a:pPr>
              <a:buNone/>
            </a:pPr>
            <a:r>
              <a:rPr lang="ru-RU" dirty="0" smtClean="0"/>
              <a:t>• чувство товарищества,</a:t>
            </a:r>
          </a:p>
          <a:p>
            <a:pPr>
              <a:buNone/>
            </a:pPr>
            <a:r>
              <a:rPr lang="ru-RU" dirty="0" smtClean="0"/>
              <a:t>• способность к творчеству,</a:t>
            </a:r>
          </a:p>
          <a:p>
            <a:r>
              <a:rPr lang="ru-RU" dirty="0" smtClean="0"/>
              <a:t>профессионализм</a:t>
            </a:r>
          </a:p>
          <a:p>
            <a:pPr>
              <a:buNone/>
            </a:pPr>
            <a:r>
              <a:rPr lang="ru-RU" dirty="0" smtClean="0"/>
              <a:t>• любознательность,</a:t>
            </a:r>
          </a:p>
          <a:p>
            <a:pPr>
              <a:buNone/>
            </a:pPr>
            <a:r>
              <a:rPr lang="ru-RU" dirty="0" smtClean="0"/>
              <a:t>• озабоченность материальным успехом,</a:t>
            </a:r>
          </a:p>
          <a:p>
            <a:pPr>
              <a:buNone/>
            </a:pPr>
            <a:r>
              <a:rPr lang="ru-RU" dirty="0" smtClean="0"/>
              <a:t>• порядочность,</a:t>
            </a:r>
          </a:p>
          <a:p>
            <a:pPr>
              <a:buNone/>
            </a:pPr>
            <a:r>
              <a:rPr lang="ru-RU" dirty="0" smtClean="0"/>
              <a:t>• честность,</a:t>
            </a:r>
          </a:p>
          <a:p>
            <a:r>
              <a:rPr lang="ru-RU" dirty="0" smtClean="0"/>
              <a:t>вера в себя и свое дело</a:t>
            </a:r>
          </a:p>
          <a:p>
            <a:pPr>
              <a:buNone/>
            </a:pPr>
            <a:r>
              <a:rPr lang="ru-RU" dirty="0" smtClean="0"/>
              <a:t>• доброта,</a:t>
            </a:r>
          </a:p>
          <a:p>
            <a:pPr>
              <a:buNone/>
            </a:pPr>
            <a:r>
              <a:rPr lang="ru-RU" dirty="0" smtClean="0"/>
              <a:t>• независимость,</a:t>
            </a:r>
          </a:p>
          <a:p>
            <a:pPr>
              <a:buNone/>
            </a:pPr>
            <a:r>
              <a:rPr lang="ru-RU" dirty="0" smtClean="0"/>
              <a:t>• интеллектуальная развитость,</a:t>
            </a:r>
          </a:p>
          <a:p>
            <a:pPr>
              <a:buNone/>
            </a:pPr>
            <a:r>
              <a:rPr lang="ru-RU" dirty="0" smtClean="0"/>
              <a:t>• послушание,</a:t>
            </a:r>
          </a:p>
          <a:p>
            <a:r>
              <a:rPr lang="ru-RU" dirty="0" smtClean="0"/>
              <a:t>честолюбие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• наличие собственных убеждений,</a:t>
            </a:r>
          </a:p>
          <a:p>
            <a:pPr>
              <a:buNone/>
            </a:pPr>
            <a:r>
              <a:rPr lang="ru-RU" dirty="0" smtClean="0"/>
              <a:t>• уравновешенность,</a:t>
            </a:r>
          </a:p>
          <a:p>
            <a:pPr>
              <a:buNone/>
            </a:pPr>
            <a:r>
              <a:rPr lang="ru-RU" dirty="0" smtClean="0"/>
              <a:t>• организованность,</a:t>
            </a:r>
          </a:p>
          <a:p>
            <a:r>
              <a:rPr lang="ru-RU" dirty="0" smtClean="0"/>
              <a:t>ответственность</a:t>
            </a:r>
          </a:p>
          <a:p>
            <a:pPr>
              <a:buNone/>
            </a:pPr>
            <a:r>
              <a:rPr lang="ru-RU" dirty="0" smtClean="0"/>
              <a:t>• чувство юмора,</a:t>
            </a:r>
          </a:p>
          <a:p>
            <a:pPr>
              <a:buNone/>
            </a:pPr>
            <a:r>
              <a:rPr lang="ru-RU" dirty="0" smtClean="0"/>
              <a:t>• эмоциональность,</a:t>
            </a:r>
          </a:p>
          <a:p>
            <a:r>
              <a:rPr lang="ru-RU" dirty="0" smtClean="0"/>
              <a:t>храбрость</a:t>
            </a:r>
          </a:p>
          <a:p>
            <a:pPr>
              <a:buNone/>
            </a:pPr>
            <a:r>
              <a:rPr lang="ru-RU" dirty="0" smtClean="0"/>
              <a:t>• искренность,</a:t>
            </a:r>
          </a:p>
          <a:p>
            <a:pPr>
              <a:buNone/>
            </a:pPr>
            <a:r>
              <a:rPr lang="ru-RU" dirty="0" smtClean="0"/>
              <a:t>• способность адаптироваться,</a:t>
            </a:r>
          </a:p>
          <a:p>
            <a:pPr>
              <a:buNone/>
            </a:pPr>
            <a:r>
              <a:rPr lang="ru-RU" dirty="0" smtClean="0"/>
              <a:t>• воспитанность,</a:t>
            </a:r>
          </a:p>
          <a:p>
            <a:pPr>
              <a:buNone/>
            </a:pPr>
            <a:r>
              <a:rPr lang="ru-RU" dirty="0" smtClean="0"/>
              <a:t>• настойчивость.</a:t>
            </a:r>
          </a:p>
          <a:p>
            <a:pPr>
              <a:buNone/>
            </a:pPr>
            <a:r>
              <a:rPr lang="ru-RU" dirty="0" smtClean="0"/>
              <a:t>• предприимчивость,</a:t>
            </a:r>
          </a:p>
          <a:p>
            <a:pPr>
              <a:buNone/>
            </a:pPr>
            <a:r>
              <a:rPr lang="ru-RU" dirty="0" smtClean="0"/>
              <a:t>• открытость,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4786314" y="428604"/>
            <a:ext cx="42148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Успешные люди:</a:t>
            </a:r>
          </a:p>
          <a:p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честолюбивы;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храбры;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верят в себя и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свое дело;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профессионалы;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ответственны.</a:t>
            </a: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98344203_39705_8f49be60cfc46b81f27c2ea0e12ac3c9_7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9124" cy="4929198"/>
          </a:xfrm>
          <a:prstGeom prst="rect">
            <a:avLst/>
          </a:prstGeom>
        </p:spPr>
      </p:pic>
      <p:pic>
        <p:nvPicPr>
          <p:cNvPr id="4" name="Рисунок 3" descr="1290146387_00000000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4929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521495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«Гений- это 1% везения и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		99% упорного труда»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Притча “Бабочка”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Однажды в коконе появилась маленькая щель. Случайно проходивший мимо человек долгие часы стоял и наблюдал, как через эту маленькую щель пытается выбраться бабочка. Прошло много времени, бабочка как будто оставила свои усилия, а щель была все такой же маленькой. Казалось, бабочка сделала все, что могла, и ни на что другое у нее не было больше сил.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Тогда человек решил помочь бабочке, он взял перочинный ножик и разрезал кокон. Бабочка тотчас вылетела. Но ее тельце было слабым и немощным, ее крылья были прозрачными и едва двигались.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Человек продолжал наблюдать, думая, что вот-вот крылья бабочки расправятся и окрепнут и она улетит. Но ничего не случилось!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Остаток жизни бабочка волочила по земле свое слабое тельце, свои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нерасправленные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крылья. Она так и не смогла взлететь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А какие качества есть у меня?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11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214554"/>
            <a:ext cx="4324558" cy="307051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622120_0000000001zdoro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17600"/>
            <a:ext cx="7620000" cy="462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		Успех- это настроение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6143644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Успеха всем вам!! Спасибо!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dsedatel-pravitelstva-rf-vladimir-putin-foto-www-government-r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919162"/>
            <a:ext cx="6410325" cy="5019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488" y="614364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Путин В.В.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a7deb19ca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0" y="585789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Медведев Д.А.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Valeri_Zolotukh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88620"/>
            <a:ext cx="7429552" cy="5540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6215082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Золотухин</a:t>
            </a:r>
            <a:r>
              <a:rPr lang="ru-RU" sz="3600" b="1" dirty="0" smtClean="0"/>
              <a:t> В.С.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la-pugachev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304800"/>
            <a:ext cx="4686300" cy="5624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614364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Пугачева А.Б.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pphoto_1441_84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990600"/>
            <a:ext cx="619125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607220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Максим Галкин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Что общего между ними?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Что их объединяет?</a:t>
            </a:r>
          </a:p>
          <a:p>
            <a:endParaRPr lang="ru-RU" dirty="0" smtClean="0"/>
          </a:p>
        </p:txBody>
      </p:sp>
      <p:pic>
        <p:nvPicPr>
          <p:cNvPr id="5124" name="Picture 2" descr="C:\Users\Социальный педагог\Desktop\кл. рук-во\5а,фото\Жуков, 01.09\P901017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357694"/>
            <a:ext cx="2928925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Users\Социальный педагог\Desktop\кл. рук-во\5а,фото\зарядка, физ-ра\DSCN936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29322" y="0"/>
            <a:ext cx="321467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Users\Социальный педагог\Desktop\кл. рук-во\5а,фото\кл.часы\DSCN961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57884" y="4357688"/>
            <a:ext cx="3286116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C:\Users\Социальный педагог\Desktop\кл. рук-во\5а,фото\кл.часы\DSCN9746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0"/>
            <a:ext cx="3000375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" descr="C:\Users\Социальный педагог\Desktop\кл. рук-во\5а,фото\конец уч.года\IMG_1925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000375" y="0"/>
            <a:ext cx="2928938" cy="220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7" descr="C:\Users\Социальный педагог\Desktop\кл. рук-во\5а,фото\конец уч.года\IMG_1940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928938" y="4357695"/>
            <a:ext cx="2928937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 из 8400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4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304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1_Тема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Выбери качества успешного человека</vt:lpstr>
      <vt:lpstr>Слайд 13</vt:lpstr>
      <vt:lpstr>Слайд 14</vt:lpstr>
      <vt:lpstr>Притча “Бабочка” </vt:lpstr>
      <vt:lpstr> А какие качества есть у меня?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Надежда</cp:lastModifiedBy>
  <cp:revision>26</cp:revision>
  <dcterms:created xsi:type="dcterms:W3CDTF">2011-10-29T14:50:33Z</dcterms:created>
  <dcterms:modified xsi:type="dcterms:W3CDTF">2013-01-21T15:30:36Z</dcterms:modified>
</cp:coreProperties>
</file>