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3CAAEE-DC0B-4B92-826E-A6E6FF76873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29213-FC6E-4B1D-88F4-9BD41EF63F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/>
              <a:t>Классный час по </a:t>
            </a:r>
            <a:r>
              <a:rPr lang="ru-RU" sz="3200" b="1" dirty="0" smtClean="0"/>
              <a:t>теме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400800" cy="364333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«Как я понимаю</a:t>
            </a:r>
          </a:p>
          <a:p>
            <a:r>
              <a:rPr lang="ru-RU" sz="4800" b="1" dirty="0" smtClean="0"/>
              <a:t> справедливость».</a:t>
            </a:r>
            <a:endParaRPr lang="ru-RU" sz="4800" dirty="0"/>
          </a:p>
        </p:txBody>
      </p:sp>
      <p:pic>
        <p:nvPicPr>
          <p:cNvPr id="4" name="Picture 10" descr="OWL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7"/>
            <a:ext cx="2357454" cy="227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Словарь русского языка С.И.Ожегова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7854696" cy="38576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5200" dirty="0" smtClean="0"/>
              <a:t>справедливость</a:t>
            </a:r>
            <a:r>
              <a:rPr lang="ru-RU" dirty="0" smtClean="0"/>
              <a:t>  </a:t>
            </a:r>
            <a:r>
              <a:rPr lang="ru-RU" sz="3800" dirty="0" smtClean="0"/>
              <a:t>- беспристрастие; справедливость – то же, что справедливый (это значит – действующий беспристрастно, в соответствии с истиной; справедливый – это то же самое, что истинный, правильный</a:t>
            </a:r>
            <a:endParaRPr lang="ru-RU" sz="3800" dirty="0"/>
          </a:p>
        </p:txBody>
      </p:sp>
      <p:pic>
        <p:nvPicPr>
          <p:cNvPr id="4" name="Содержимое 3" descr="prog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72330" y="1357298"/>
            <a:ext cx="1643074" cy="1714511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притча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42625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«Шел охотник по лесу, вдруг видит: дерево упало на дорогу и придавило змею. Подошел охотник к змее, а она умоляет его: «Спаси меня, я уже вторые сутки здесь лежу, умираю, подвинь дерево». Охотник подвинул дерево, выскользнула змея, обвила ногу охотника и готовится укусить. </a:t>
            </a:r>
            <a:r>
              <a:rPr lang="ru-RU" dirty="0" err="1" smtClean="0"/>
              <a:t>Взмолвил</a:t>
            </a:r>
            <a:r>
              <a:rPr lang="ru-RU" dirty="0" smtClean="0"/>
              <a:t> тогда охотник: «Что же ты делаешь, ведь я тебя от смерти спас?»</a:t>
            </a:r>
            <a:br>
              <a:rPr lang="ru-RU" dirty="0" smtClean="0"/>
            </a:br>
            <a:r>
              <a:rPr lang="ru-RU" dirty="0" smtClean="0"/>
              <a:t>«На то я и змея» - ответила она. Здесь к счастью охотника пробегала мимо лисица. Просит охотник лисицу рассудить, кто прав из них. А лисица сделала вид, что ничего не поняла, и просит, чтобы змея снова под дерево легла. Придавил охотник змею деревом и больше спасать не стал, пошел своей дорогой, оставив змею умирать».</a:t>
            </a:r>
            <a:endParaRPr lang="ru-RU" dirty="0"/>
          </a:p>
        </p:txBody>
      </p:sp>
      <p:pic>
        <p:nvPicPr>
          <p:cNvPr id="2052" name="Picture 4" descr="C:\Users\Надежда\Desktop\змея....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14422"/>
            <a:ext cx="421008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Виктор Гюго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5072098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ru-RU" sz="3600" i="1" dirty="0" smtClean="0"/>
              <a:t>Быть добрым очень легко, быть справедливым — вот что трудно.</a:t>
            </a:r>
          </a:p>
          <a:p>
            <a:pPr algn="l">
              <a:buFontTx/>
              <a:buChar char="-"/>
            </a:pPr>
            <a:r>
              <a:rPr lang="ru-RU" sz="3600" i="1" dirty="0" smtClean="0"/>
              <a:t> </a:t>
            </a:r>
          </a:p>
          <a:p>
            <a:pPr algn="l">
              <a:buFontTx/>
              <a:buChar char="-"/>
            </a:pPr>
            <a:r>
              <a:rPr lang="ru-RU" sz="4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Фенимор</a:t>
            </a:r>
            <a:r>
              <a:rPr lang="ru-RU" sz="4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Купер</a:t>
            </a:r>
          </a:p>
          <a:p>
            <a:pPr algn="l">
              <a:buFontTx/>
              <a:buChar char="-"/>
            </a:pPr>
            <a:r>
              <a:rPr lang="ru-RU" sz="3600" dirty="0" smtClean="0"/>
              <a:t>- </a:t>
            </a:r>
            <a:r>
              <a:rPr lang="ru-RU" sz="3600" i="1" dirty="0" smtClean="0"/>
              <a:t>Самая редкая вещь, какую только можно найти на земле, — это по-настоящему справедливый человек..</a:t>
            </a:r>
            <a:endParaRPr lang="ru-RU" sz="3600" dirty="0" smtClean="0"/>
          </a:p>
          <a:p>
            <a:pPr algn="l">
              <a:buFontTx/>
              <a:buChar char="-"/>
            </a:pPr>
            <a:endParaRPr lang="ru-RU" sz="4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l">
              <a:buFontTx/>
              <a:buChar char="-"/>
            </a:pPr>
            <a:endParaRPr lang="ru-RU" sz="48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</p:spPr>
        <p:txBody>
          <a:bodyPr/>
          <a:lstStyle/>
          <a:p>
            <a:r>
              <a:rPr lang="ru-RU" dirty="0" smtClean="0"/>
              <a:t>1 Ситуация для обсуждения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140503"/>
          </a:xfrm>
        </p:spPr>
        <p:txBody>
          <a:bodyPr/>
          <a:lstStyle/>
          <a:p>
            <a:r>
              <a:rPr lang="ru-RU" dirty="0" smtClean="0"/>
              <a:t>Мы долго просиживаем у компьютера, не жалея нашего зрения, осанки и т.д., зато приобретаем много новой информации и навыков владения компьютером.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«Где справедливость?» - говорят наши глаза.</a:t>
            </a:r>
            <a:endParaRPr lang="ru-RU" b="1" dirty="0"/>
          </a:p>
        </p:txBody>
      </p:sp>
      <p:pic>
        <p:nvPicPr>
          <p:cNvPr id="2050" name="Picture 2" descr="D:\кл.часы учитель года\кл.ч. о справедливости\глаз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57364"/>
            <a:ext cx="4067204" cy="4299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57256"/>
          </a:xfrm>
        </p:spPr>
        <p:txBody>
          <a:bodyPr/>
          <a:lstStyle/>
          <a:p>
            <a:r>
              <a:rPr lang="ru-RU" dirty="0" smtClean="0"/>
              <a:t>2 Ситуация для обсуждения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4997627"/>
          </a:xfrm>
        </p:spPr>
        <p:txBody>
          <a:bodyPr>
            <a:normAutofit/>
          </a:bodyPr>
          <a:lstStyle/>
          <a:p>
            <a:r>
              <a:rPr lang="ru-RU" dirty="0" smtClean="0"/>
              <a:t>На детской площадке девочка выгуливает собаку, а мужчина гуляет с маленькой дочкой и просит увести пса. Девочка возражает: собака добрая, никого не обидит. </a:t>
            </a:r>
          </a:p>
          <a:p>
            <a:r>
              <a:rPr lang="ru-RU" b="1" dirty="0" smtClean="0"/>
              <a:t>Как поступить по  справедливости?</a:t>
            </a:r>
            <a:endParaRPr lang="ru-RU" b="1" dirty="0"/>
          </a:p>
        </p:txBody>
      </p:sp>
      <p:pic>
        <p:nvPicPr>
          <p:cNvPr id="1026" name="Picture 2" descr="D:\кл.часы учитель года\кл.ч. о справедливости\MP90038755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643182"/>
            <a:ext cx="4214842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5211941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Первая позиция: </a:t>
            </a:r>
            <a:r>
              <a:rPr lang="ru-RU" i="1" dirty="0" smtClean="0"/>
              <a:t>Когда-то кто-то спросил у </a:t>
            </a:r>
            <a:r>
              <a:rPr lang="ru-RU" b="1" i="1" dirty="0" smtClean="0"/>
              <a:t>Конфуция</a:t>
            </a:r>
            <a:r>
              <a:rPr lang="ru-RU" i="1" dirty="0" smtClean="0"/>
              <a:t>: «Правильно ли отвечать добром на зло?» - он ответил: </a:t>
            </a:r>
            <a:r>
              <a:rPr lang="ru-RU" b="1" i="1" dirty="0" smtClean="0"/>
              <a:t>«Как можно отвечать добром? На зло отвечают справедливостью. На добро отвечают добром».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283379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Вторая позиция: Л.Н.Толстой, </a:t>
            </a:r>
            <a:r>
              <a:rPr lang="ru-RU" i="1" dirty="0" smtClean="0"/>
              <a:t>утверждая одну из заповедей Евангелия, считал, </a:t>
            </a:r>
            <a:r>
              <a:rPr lang="ru-RU" b="1" i="1" dirty="0" smtClean="0"/>
              <a:t>что основа отношений – непротивление злу насилием, то есть он был убежден в том, что нельзя отвечать на зло злом, надо терпеть обиды.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357850"/>
          </a:xfrm>
        </p:spPr>
        <p:txBody>
          <a:bodyPr/>
          <a:lstStyle/>
          <a:p>
            <a:r>
              <a:rPr lang="ru-RU" sz="3200" dirty="0" smtClean="0"/>
              <a:t>Мы затронули сложный философский и психологический вопрос, ведь ответить на зло  злом – сделать плохо в том числе и себе; терпеть зло от другого – психологи сегодня также говорят, что это вредно для человека. </a:t>
            </a:r>
          </a:p>
          <a:p>
            <a:r>
              <a:rPr lang="ru-RU" sz="3200" dirty="0" smtClean="0"/>
              <a:t>Вопрос непростой, и мне бы хотелось, чтобы после нашей встречи вы поразмышляли над этой проблемой.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Надежда\Desktop\друзям!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14422"/>
            <a:ext cx="6072230" cy="435771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Удачи</a:t>
            </a:r>
          </a:p>
          <a:p>
            <a:pPr>
              <a:buNone/>
            </a:pPr>
            <a:r>
              <a:rPr lang="ru-RU" sz="4400" dirty="0" smtClean="0"/>
              <a:t> в жизни</a:t>
            </a:r>
            <a:r>
              <a:rPr lang="ru-RU" sz="4400" dirty="0" smtClean="0"/>
              <a:t>!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381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Классный час по теме</vt:lpstr>
      <vt:lpstr>Словарь русского языка С.И.Ожегова</vt:lpstr>
      <vt:lpstr>притча</vt:lpstr>
      <vt:lpstr>Виктор Гюго</vt:lpstr>
      <vt:lpstr>1 Ситуация для обсуждения</vt:lpstr>
      <vt:lpstr>2 Ситуация для обсуждения</vt:lpstr>
      <vt:lpstr>Сравни :</vt:lpstr>
      <vt:lpstr>Вывод:</vt:lpstr>
      <vt:lpstr>Спасибо за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по теме</dc:title>
  <dc:creator>Надежда</dc:creator>
  <cp:lastModifiedBy>Надежда</cp:lastModifiedBy>
  <cp:revision>24</cp:revision>
  <dcterms:created xsi:type="dcterms:W3CDTF">2012-12-19T13:52:02Z</dcterms:created>
  <dcterms:modified xsi:type="dcterms:W3CDTF">2013-01-21T14:24:30Z</dcterms:modified>
</cp:coreProperties>
</file>