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1" r:id="rId8"/>
    <p:sldId id="262" r:id="rId9"/>
    <p:sldId id="263" r:id="rId10"/>
    <p:sldId id="267" r:id="rId11"/>
    <p:sldId id="264" r:id="rId12"/>
    <p:sldId id="269" r:id="rId13"/>
    <p:sldId id="265" r:id="rId14"/>
    <p:sldId id="266" r:id="rId15"/>
    <p:sldId id="271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60"/>
  </p:normalViewPr>
  <p:slideViewPr>
    <p:cSldViewPr>
      <p:cViewPr varScale="1">
        <p:scale>
          <a:sx n="65" d="100"/>
          <a:sy n="65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C8E75F1-446A-4630-B7D1-5C7766A10DFD}" type="datetimeFigureOut">
              <a:rPr lang="ru-RU" smtClean="0"/>
              <a:pPr/>
              <a:t>05.11.2013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74E4FF9-4814-45AC-98CB-71AF974204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8458200" cy="1222375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Учебно-исследовательская работа по литературе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«Интересные факты 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жизни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М.Ю.Лермонтова.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797152"/>
            <a:ext cx="6400800" cy="1752600"/>
          </a:xfrm>
        </p:spPr>
        <p:txBody>
          <a:bodyPr>
            <a:normAutofit fontScale="55000" lnSpcReduction="20000"/>
          </a:bodyPr>
          <a:lstStyle/>
          <a:p>
            <a:r>
              <a:rPr lang="ru-RU" sz="3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Работу выполнил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</a:t>
            </a:r>
            <a:r>
              <a:rPr lang="ru-RU" sz="34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 класса </a:t>
            </a:r>
            <a:r>
              <a:rPr lang="ru-RU" sz="3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«СОШ» с. Каменка Кузьмин Олег Алексеевич</a:t>
            </a:r>
          </a:p>
          <a:p>
            <a:endParaRPr lang="ru-RU" sz="3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Руководитель: Титов Вячеслав Геннадьевич, учитель русского языка и литературы МОУ «СОШ» с. Каменка.</a:t>
            </a:r>
            <a:endParaRPr lang="ru-RU" sz="33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	   </a:t>
            </a:r>
          </a:p>
          <a:p>
            <a:r>
              <a:rPr lang="ru-RU" dirty="0" smtClean="0"/>
              <a:t>  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Интересные факты из жизни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00808"/>
            <a:ext cx="4114800" cy="2620887"/>
          </a:xfrm>
        </p:spPr>
        <p:txBody>
          <a:bodyPr>
            <a:no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 смерти отца в 1831 году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М. Ю. Лермонтов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виделся с ним один единственный раз, когда уже учился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университете.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Будучи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разностороннее талантливым человеком, помимо литературного творчества был хорошим художником и любил математику. Это не шутка. Элементы высшей математики, аналитическая геометрия, начала дифференциального и интегрального исчисления увлекали Лермонтова в течении всей его жизни. Он всегда возил с собой учебник математики французского автора Безу.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img0.liveinternet.ru/images/attach/c/1/57/192/57192793_Bezout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96752"/>
            <a:ext cx="4392488" cy="546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Любовь и опилки.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00192" y="980728"/>
            <a:ext cx="2843808" cy="53900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Астрологи утверждают, что люди, родившиеся под знаком Весов, отличаются хорошими манерами и образцовым вкусом, стремятся везде и во всем соблюдать меру. Лермонтов, родившийся под знаком Весов, видимо, этого не знал. Во всяком случае, чувство меры в еде ему неизменно отказывало. По словам М. Меликова, товарища Лермонтова по Московскому Университету, он был «ужасно прожорлив и ел все, что подавалось». Александр Васильчиков, близкий друг поэта, вспоминал: «...когда к обеду подавали блюдо, которое он любил, то он с громким криком и смехом бросался на блюдо, вонзал свою вилку в лучшие куски, опустошал все кушанье и часто оставлял всех нас без обеда».</a:t>
            </a:r>
          </a:p>
        </p:txBody>
      </p:sp>
      <p:pic>
        <p:nvPicPr>
          <p:cNvPr id="1026" name="Picture 2" descr="http://vipcrunch.ru/wp-content/uploads/2011/11/Zodiac_signs_Libra_Zodiac_022427_-690x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5" y="1196752"/>
            <a:ext cx="6084168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8641"/>
            <a:ext cx="849694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Какой у него был взгляд?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 наружности Лермонтова, как писал Тургенев, казалось зловещим и трагическим. Даже смех поэта, громкий и пронзительный, был неприятным и недобрым.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Держась на балах всегда в стороне, он стоял, скрестив на груди руки, и выбирал «жертву». Затем направлял на нее долгий и пронзительный взгляд. «Жертва» обыкновенно приходила сначала в смущение, затем в замешательство и, наконец, обращалась в бегство. Даже мужчины не были в состоянии вынести пристального взгляда его черных как смоль глаз. Один из соучеников вспоминал, что поэт «сидел на лекциях и занятиях всегда отдельно», и что «ядовитость во взгляде Лермонтова была поразительна».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http://masterjoy.narod.ru/Zhizn/zhizn_files/Lermontov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765" y="3212976"/>
            <a:ext cx="3279235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422572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Да, это только в учебниках литературы гении рождаются на свет сразу в виде бронзовых памятников! А в жизни они подчас даже золотухой болеют и бывают, некрасивы, напуганы и нелюдимы</a:t>
            </a:r>
          </a:p>
        </p:txBody>
      </p:sp>
    </p:spTree>
    <p:extLst>
      <p:ext uri="{BB962C8B-B14F-4D97-AF65-F5344CB8AC3E}">
        <p14:creationId xmlns:p14="http://schemas.microsoft.com/office/powerpoint/2010/main" val="171625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любимый цвет  </a:t>
            </a:r>
            <a:r>
              <a:rPr lang="ru-RU" b="1" dirty="0" err="1" smtClean="0"/>
              <a:t>М.ю</a:t>
            </a:r>
            <a:r>
              <a:rPr lang="ru-RU" b="1" dirty="0" smtClean="0"/>
              <a:t>. </a:t>
            </a:r>
            <a:r>
              <a:rPr lang="ru-RU" b="1" dirty="0" err="1" smtClean="0"/>
              <a:t>лермонтова</a:t>
            </a:r>
            <a:r>
              <a:rPr lang="ru-RU" b="1" dirty="0"/>
              <a:t>.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4552952" cy="508954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Любимый </a:t>
            </a:r>
            <a:r>
              <a:rPr lang="ru-RU" dirty="0"/>
              <a:t>цвет у </a:t>
            </a:r>
            <a:r>
              <a:rPr lang="ru-RU" dirty="0" smtClean="0"/>
              <a:t>Лермонтова – голубой. </a:t>
            </a:r>
            <a:r>
              <a:rPr lang="ru-RU" dirty="0"/>
              <a:t>Когда девушки и юноши собирались на приём или бал, на которых ожидали появление Михаила </a:t>
            </a:r>
            <a:r>
              <a:rPr lang="ru-RU" dirty="0" smtClean="0"/>
              <a:t>Лермонтова, </a:t>
            </a:r>
            <a:r>
              <a:rPr lang="ru-RU" dirty="0"/>
              <a:t>все девушки старались одеваться во всё голубое, чтобы любимец женского пола обратил именно на одну из них внимание.</a:t>
            </a:r>
          </a:p>
        </p:txBody>
      </p:sp>
      <p:pic>
        <p:nvPicPr>
          <p:cNvPr id="5122" name="Picture 2" descr="http://vsdn.ru/images/data/mus/70399_big_1354691357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56792"/>
            <a:ext cx="356388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Отзывы </a:t>
            </a:r>
            <a:r>
              <a:rPr lang="ru-RU" dirty="0">
                <a:effectLst/>
              </a:rPr>
              <a:t>современников и мой </a:t>
            </a:r>
            <a:r>
              <a:rPr lang="ru-RU" dirty="0" smtClean="0">
                <a:effectLst/>
              </a:rPr>
              <a:t>комментарий.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             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В.Г. Белинский-критик 19 в.                  Н.В. Гоголь-писатель.</a:t>
            </a:r>
            <a:endParaRPr lang="ru-RU" dirty="0"/>
          </a:p>
        </p:txBody>
      </p:sp>
      <p:pic>
        <p:nvPicPr>
          <p:cNvPr id="6146" name="Picture 2" descr="http://asdispb.ru/belinskii/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367240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masurenkov.ru/dat/localized/rus/images/moller_fedor__portret_pisatelya_nikolaya_vasilevicha_gogol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24744"/>
            <a:ext cx="273630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Дуэль </a:t>
            </a:r>
            <a:r>
              <a:rPr lang="ru-RU" dirty="0" err="1" smtClean="0"/>
              <a:t>мартынова</a:t>
            </a:r>
            <a:r>
              <a:rPr lang="ru-RU" dirty="0" smtClean="0"/>
              <a:t> и Лермонтова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МЮЛ 15 (600x385, 35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357298"/>
            <a:ext cx="8295158" cy="5322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rudocs.exdat.com/pars_docs/tw_refs/550/549736/549736_html_m5a5b8d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68" y="-1"/>
            <a:ext cx="3629025" cy="486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18448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5085184"/>
            <a:ext cx="37593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Пятигорск. Памятник на месте первоначального погребения М.Ю. Лермонтова.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http://memstone.ru/uploads/nadgrobie_lermontova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-1"/>
            <a:ext cx="4608512" cy="484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27984" y="5085184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Надгробие М.Ю. Лермонтова. Семейная усыпальница, село Тарханы.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52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Содержание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Введение	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Биография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Введение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Каким  человеком был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 Ю. Лермонтов? Изучить биографию М. Ю. Лермонтова,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выделив особенно яркие и интересные моменты его жизни и творчества; составить хронологическую таблицу  «Жизнь и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творчество М. Ю. Лермонтов» как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 поисково-исследовательской деятельности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исследовать  жизнь поэта; научиться работать с дополнительной литературой; собрать иллюстративный материал; создать свою работу.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Актуальность темы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М. Ю. Лермонтов - 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необычный  поэт и прозаик, каких  только рождала Россия. И эта необычность, загадочность наиболее всего интересна мне.</a:t>
            </a: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Обоснование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выбора темы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Каждый может оценить уникальность творчества этого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поэта и писателя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 первых страниц окунувшись  в строки его произведений.  Его жизнь тоже полна интересных фактов, которые помогают раскрыть смысл его творчества. Моя работа – попытка доказать   уникальность этого человека, надолго запомнить его имя   и  доказать, что его жизнь также интересна, необычна и трагична,  как и его произведения. И самое удивительное для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меня то,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что,  чем больше пытаешься  познать его жизнь, тем больше для себя загадываешь таинственных загадок и нерешенных вопросов. </a:t>
            </a: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Полученную информацию в результате проведенной работы сформировать в форме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доклада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презентации и выступить с ней на научно - практической конференции.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4978896" cy="36490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Биография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dirty="0">
                <a:solidFill>
                  <a:srgbClr val="002060"/>
                </a:solidFill>
              </a:rPr>
              <a:t>Когда и где родился </a:t>
            </a:r>
            <a:r>
              <a:rPr lang="ru-RU" sz="2700" b="1" dirty="0" smtClean="0">
                <a:solidFill>
                  <a:srgbClr val="002060"/>
                </a:solidFill>
              </a:rPr>
              <a:t>великий</a:t>
            </a:r>
            <a:br>
              <a:rPr lang="ru-RU" sz="2700" b="1" dirty="0" smtClean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>поэт и писатель?</a:t>
            </a:r>
            <a:r>
              <a:rPr lang="ru-RU" sz="2700" dirty="0">
                <a:solidFill>
                  <a:srgbClr val="002060"/>
                </a:solidFill>
              </a:rPr>
              <a:t/>
            </a:r>
            <a:br>
              <a:rPr lang="ru-RU" sz="2700" dirty="0">
                <a:solidFill>
                  <a:srgbClr val="002060"/>
                </a:solidFill>
              </a:rPr>
            </a:br>
            <a:endParaRPr lang="ru-RU" sz="27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5194920" cy="413732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2800" dirty="0" smtClean="0"/>
              <a:t>3(15</a:t>
            </a:r>
            <a:r>
              <a:rPr lang="ru-RU" sz="2800" dirty="0"/>
              <a:t>) октября 1814 года - 15(27) июля 1841 года.</a:t>
            </a:r>
          </a:p>
          <a:p>
            <a:r>
              <a:rPr lang="ru-RU" sz="2800" dirty="0"/>
              <a:t>Родился в </a:t>
            </a:r>
            <a:r>
              <a:rPr lang="ru-RU" sz="2800" dirty="0" smtClean="0"/>
              <a:t>Москве.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http://im5-tub-ru.yandex.net/i?id=518857401-47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0510" y="44624"/>
            <a:ext cx="3813490" cy="474169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94565"/>
            <a:ext cx="738965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"Генеалогическое древо Лермонтовых"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7" name="Рисунок 2" descr="http://biografiya-ru.narod2.ru/biografiya_lermontova/genealogicheskoe_drevo_lermontovih/lermontov.jpg?rand=2769684393814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228600"/>
            <a:ext cx="4762500" cy="39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096257"/>
            <a:ext cx="7556107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Известные представители рода Лермонтовых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Юрий Андреевич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Лермант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(Георг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Лермонт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Пётр Юрьевич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Лермонт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(ум. 1679) — Саранский воевода, сын предыдущего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Евтихий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(Юрий) Петрович Лермонтов (ум. 1708) — стольник, сын предыдущего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Пётр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Евтихьевич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(Юрьевич) Лермонтов (1698—1743), сын предыдущего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Юрий Петрович Лермонтов (1722 — &gt;1778), сын предыдущего, секунд-майор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Пётр Юрьевич Лермонтов (1767—1811), сын предыдущего, поручик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Юрий Петрович Лермонтов (1787—1831), сын предыдущего, отец поэта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Лермонтов, Михаил Юрьевич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Лермонтов, Александр Михайлович (1838—1906) — генерал от кавалерии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Лермонтова, Юлия Всеволодовна (1846—1919) — первая русская женщина-химик.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839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Какие у него были родители?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980728"/>
            <a:ext cx="7643192" cy="2908920"/>
          </a:xfrm>
        </p:spPr>
        <p:txBody>
          <a:bodyPr>
            <a:normAutofit fontScale="92500"/>
          </a:bodyPr>
          <a:lstStyle/>
          <a:p>
            <a:r>
              <a:rPr lang="ru-RU" sz="2200" dirty="0" smtClean="0"/>
              <a:t>в семье армейского капитана Юрия Петровича Лермонтова (1787-1831) и Марии Михайловны Лермонтовой (1795-1817), урожденной Арсеньевой, единственной дочери и наследницы пензенской помещицы Е.А.Арсеньевой (1773-1845). Брак, заключенный против воли Арсеньевой, был неравным и несчастливым; мальчик рос в обстановке семейных несогласий. После ранней смерти матери Лермонтова бабушка сама занялась его воспитанием, полностью отстранив отца.</a:t>
            </a:r>
            <a:endParaRPr lang="ru-RU" sz="2200" dirty="0"/>
          </a:p>
        </p:txBody>
      </p:sp>
      <p:pic>
        <p:nvPicPr>
          <p:cNvPr id="17410" name="Picture 2" descr="http://im6-tub-ru.yandex.net/i?id=574275568-28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717032"/>
            <a:ext cx="4374818" cy="29980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Как они познакомились?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4104456" cy="446449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1811 будущий отец поэта по болезни вышел в отставку в чине капитана. Бывая в с. Васильевском  Ю. П., познакомился с М. М. Арсеньевой и женился на ней. После свадьбы жил в Тарханах. Семейная жизнь родителей поэта не была счастливой.</a:t>
            </a:r>
            <a:endParaRPr lang="ru-RU" dirty="0"/>
          </a:p>
        </p:txBody>
      </p:sp>
      <p:pic>
        <p:nvPicPr>
          <p:cNvPr id="2050" name="Picture 2" descr="http://img-fotki.yandex.ru/get/5503/kournant.4c/0_68041_686fc379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40260"/>
            <a:ext cx="4572000" cy="470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Был ли </a:t>
            </a:r>
            <a:r>
              <a:rPr lang="ru-RU" b="1" dirty="0" smtClean="0"/>
              <a:t>Михаил </a:t>
            </a:r>
            <a:r>
              <a:rPr lang="ru-RU" b="1" dirty="0"/>
              <a:t>единственным ребенком в семье?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525963"/>
          </a:xfrm>
        </p:spPr>
        <p:txBody>
          <a:bodyPr/>
          <a:lstStyle/>
          <a:p>
            <a:r>
              <a:rPr lang="ru-RU" dirty="0" smtClean="0"/>
              <a:t>Он был единственным ребёнком.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780928"/>
            <a:ext cx="3275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Лермонтов в детском возрасте.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1817-1818. Неизвестный художник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самый ранний портрет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Лермонтова, 3-4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-летнего ребёнка,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выполненный неизвестным художником, возможно, крепостным. Малыш изображен во весь рост, в белом платьице. </a:t>
            </a:r>
          </a:p>
        </p:txBody>
      </p:sp>
      <p:pic>
        <p:nvPicPr>
          <p:cNvPr id="3074" name="Picture 2" descr="Лермонтов в возрасте 3-4 ле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44824"/>
            <a:ext cx="3275856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Что умел </a:t>
            </a:r>
            <a:r>
              <a:rPr lang="ru-RU" b="1" dirty="0" smtClean="0"/>
              <a:t>М. Ю. Лермонтов </a:t>
            </a:r>
            <a:r>
              <a:rPr lang="ru-RU" b="1" dirty="0"/>
              <a:t>делать в детстве?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46" y="1074440"/>
            <a:ext cx="5194920" cy="326896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детстве, когда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великий русский поэт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Михаил Юрьевич Лермонтов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был маленьким, он часто говорил в рифму. 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…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Какое дитя интересное! – говорили некоторые гости. – Еще и ходить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умеет как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следует, на четвереньках ползает, а уже говорит, да все в рифму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Детские годы Михаила, с марта 1815 года, прошли в селе Тарханы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Чембарского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уезда Пензенской губернии (ныне с.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Лермонтово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Пензенской области) в имении бабушки Е.А. Арсеньевой.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900igr.net/datai/literatura/Lermontov-kak-chelovek/0002-002-Detstv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132856"/>
            <a:ext cx="3923927" cy="4702184"/>
          </a:xfrm>
          <a:prstGeom prst="rect">
            <a:avLst/>
          </a:prstGeom>
          <a:noFill/>
        </p:spPr>
      </p:pic>
      <p:pic>
        <p:nvPicPr>
          <p:cNvPr id="4098" name="Picture 2" descr="Арсеньева Елизавета Алексеевн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126120"/>
            <a:ext cx="3096345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762</TotalTime>
  <Words>551</Words>
  <Application>Microsoft Office PowerPoint</Application>
  <PresentationFormat>Экран (4:3)</PresentationFormat>
  <Paragraphs>70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Учебно-исследовательская работа по литературе Тема: «Интересные факты из жизни М.Ю.Лермонтова.</vt:lpstr>
      <vt:lpstr>Содержание </vt:lpstr>
      <vt:lpstr>Введение </vt:lpstr>
      <vt:lpstr> Биография  Когда и где родился великий поэт и писатель? </vt:lpstr>
      <vt:lpstr>Презентация PowerPoint</vt:lpstr>
      <vt:lpstr>Какие у него были родители? </vt:lpstr>
      <vt:lpstr>Как они познакомились?</vt:lpstr>
      <vt:lpstr>Был ли Михаил единственным ребенком в семье? </vt:lpstr>
      <vt:lpstr>Что умел М. Ю. Лермонтов делать в детстве? </vt:lpstr>
      <vt:lpstr>Интересные факты из жизни </vt:lpstr>
      <vt:lpstr>Любовь и опилки.</vt:lpstr>
      <vt:lpstr>Презентация PowerPoint</vt:lpstr>
      <vt:lpstr>любимый цвет  М.ю. лермонтова. </vt:lpstr>
      <vt:lpstr> Отзывы современников и мой комментарий.  </vt:lpstr>
      <vt:lpstr>Дуэль мартынова и Лермонтова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Учебно-исследовательская работа по литературе Тема: «Интересные факты из жизни М.Ю.Лермонтова.</dc:title>
  <dc:creator>Admin</dc:creator>
  <cp:lastModifiedBy>слава</cp:lastModifiedBy>
  <cp:revision>56</cp:revision>
  <dcterms:created xsi:type="dcterms:W3CDTF">2013-03-12T14:22:13Z</dcterms:created>
  <dcterms:modified xsi:type="dcterms:W3CDTF">2013-11-05T17:00:05Z</dcterms:modified>
</cp:coreProperties>
</file>