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6" r:id="rId12"/>
    <p:sldId id="267" r:id="rId13"/>
    <p:sldId id="268" r:id="rId14"/>
    <p:sldId id="272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4" d="100"/>
          <a:sy n="44" d="100"/>
        </p:scale>
        <p:origin x="-15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ьга\Рабочий стол\толстой\солж\sol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3505200" cy="522274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43400" y="838200"/>
            <a:ext cx="4419600" cy="3048000"/>
          </a:xfrm>
        </p:spPr>
        <p:txBody>
          <a:bodyPr>
            <a:normAutofit/>
          </a:bodyPr>
          <a:lstStyle/>
          <a:p>
            <a:r>
              <a:rPr lang="ru-RU" dirty="0" smtClean="0"/>
              <a:t>Солженицын</a:t>
            </a:r>
            <a:br>
              <a:rPr lang="ru-RU" dirty="0" smtClean="0"/>
            </a:br>
            <a:r>
              <a:rPr lang="ru-RU" dirty="0" smtClean="0"/>
              <a:t>Александр</a:t>
            </a:r>
            <a:br>
              <a:rPr lang="ru-RU" dirty="0" smtClean="0"/>
            </a:br>
            <a:r>
              <a:rPr lang="ru-RU" dirty="0" smtClean="0"/>
              <a:t>Исаевич</a:t>
            </a:r>
            <a:br>
              <a:rPr lang="ru-RU" dirty="0" smtClean="0"/>
            </a:br>
            <a:r>
              <a:rPr lang="ru-RU" dirty="0" smtClean="0"/>
              <a:t>(1918-2008)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Ольга\Рабочий стол\толстой\солж\Reshe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7328105" cy="4495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5334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Близкие друзья с института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Ольга\Рабочий стол\толстой\солж\Vitkev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6629400" cy="45147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52578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 </a:t>
            </a:r>
            <a:r>
              <a:rPr lang="ru-RU" dirty="0" err="1" smtClean="0"/>
              <a:t>Виткевичем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Ольга\Рабочий стол\толстой\солж\preview.ph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3810000" cy="4876800"/>
          </a:xfrm>
          <a:prstGeom prst="rect">
            <a:avLst/>
          </a:prstGeom>
          <a:noFill/>
        </p:spPr>
      </p:pic>
      <p:pic>
        <p:nvPicPr>
          <p:cNvPr id="15364" name="Picture 4" descr="C:\Documents and Settings\Ольга\Рабочий стол\толстой\солж\118397_image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685800"/>
            <a:ext cx="3429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Ольга\Рабочий стол\толстой\солж\118401_image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"/>
            <a:ext cx="4724400" cy="5777347"/>
          </a:xfrm>
          <a:prstGeom prst="rect">
            <a:avLst/>
          </a:prstGeom>
          <a:noFill/>
        </p:spPr>
      </p:pic>
      <p:pic>
        <p:nvPicPr>
          <p:cNvPr id="16387" name="Picture 3" descr="C:\Documents and Settings\Ольга\Рабочий стол\толстой\солж\118397_image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3429000" cy="508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7150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 службе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6172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заключении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Ольга\Рабочий стол\толстой\солж\Reshet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33400"/>
            <a:ext cx="3429000" cy="4191000"/>
          </a:xfrm>
          <a:prstGeom prst="rect">
            <a:avLst/>
          </a:prstGeom>
          <a:noFill/>
        </p:spPr>
      </p:pic>
      <p:pic>
        <p:nvPicPr>
          <p:cNvPr id="21507" name="Picture 3" descr="C:\Documents and Settings\Ольга\Рабочий стол\толстой\солж\Reshe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3124200" cy="4495800"/>
          </a:xfrm>
          <a:prstGeom prst="rect">
            <a:avLst/>
          </a:prstGeom>
          <a:noFill/>
        </p:spPr>
      </p:pic>
      <p:pic>
        <p:nvPicPr>
          <p:cNvPr id="21508" name="Picture 4" descr="C:\Documents and Settings\Ольга\Рабочий стол\толстой\солж\Reshet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895600"/>
            <a:ext cx="3200400" cy="35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Ольга\Рабочий стол\толстой\солж\Vladimir_Putin_with_Aleksandr_Solzhenitsy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315200" cy="48865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56388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Награждён Государственной премией Российской </a:t>
            </a:r>
            <a:r>
              <a:rPr lang="ru-RU" dirty="0" smtClean="0"/>
              <a:t>Федерации за </a:t>
            </a:r>
            <a:r>
              <a:rPr lang="ru-RU" dirty="0" smtClean="0"/>
              <a:t>выдающиеся достижения в области гуманитарной </a:t>
            </a:r>
            <a:r>
              <a:rPr lang="ru-RU" dirty="0" smtClean="0"/>
              <a:t>деятельности 12 июня 2007 год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Ольга\Рабочий стол\толстой\солж\150px-Памятник_на_могиле_Солженицына_в_Донском_монасты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3907631" cy="52101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57800" y="3276600"/>
            <a:ext cx="365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Александр Солженицын скончался </a:t>
            </a:r>
            <a:r>
              <a:rPr lang="ru-RU" dirty="0" smtClean="0"/>
              <a:t> 3 августа</a:t>
            </a:r>
            <a:r>
              <a:rPr lang="ru-RU" dirty="0" smtClean="0"/>
              <a:t> </a:t>
            </a:r>
            <a:r>
              <a:rPr lang="ru-RU" dirty="0" smtClean="0"/>
              <a:t>2008 года  </a:t>
            </a:r>
            <a:r>
              <a:rPr lang="ru-RU" dirty="0" smtClean="0"/>
              <a:t>на 90-м году жизни, в своём доме в </a:t>
            </a:r>
            <a:r>
              <a:rPr lang="ru-RU" dirty="0" smtClean="0"/>
              <a:t>Троице-Лыкове. </a:t>
            </a:r>
            <a:r>
              <a:rPr lang="ru-RU" dirty="0" smtClean="0"/>
              <a:t>Смерть наступила в 23:45 по московскому времени от острой  </a:t>
            </a:r>
            <a:r>
              <a:rPr lang="ru-RU" dirty="0" smtClean="0"/>
              <a:t>сердечной недостаточности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ьга\Рабочий стол\толстой\солж\jzl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1999"/>
            <a:ext cx="2667000" cy="4597506"/>
          </a:xfrm>
          <a:prstGeom prst="rect">
            <a:avLst/>
          </a:prstGeom>
          <a:noFill/>
        </p:spPr>
      </p:pic>
      <p:pic>
        <p:nvPicPr>
          <p:cNvPr id="2051" name="Picture 3" descr="C:\Documents and Settings\Ольга\Рабочий стол\толстой\солж\jzl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199" y="762000"/>
            <a:ext cx="3048001" cy="459524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И.С.Солженицын</a:t>
            </a:r>
            <a:br>
              <a:rPr lang="ru-RU" dirty="0" smtClean="0"/>
            </a:br>
            <a:r>
              <a:rPr lang="ru-RU" dirty="0" smtClean="0"/>
              <a:t>отец                                 Т.З.Щербак мать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Ольга\Рабочий стол\толстой\солж\jzl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6983215" cy="4648200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305800" cy="838200"/>
          </a:xfrm>
        </p:spPr>
        <p:txBody>
          <a:bodyPr/>
          <a:lstStyle/>
          <a:p>
            <a:r>
              <a:rPr lang="ru-RU" dirty="0" smtClean="0"/>
              <a:t>Дом Солженицына в Кисловодске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Ольга\Рабочий стол\толстой\солж\jzl-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3505200" cy="4827824"/>
          </a:xfrm>
          <a:prstGeom prst="rect">
            <a:avLst/>
          </a:prstGeom>
          <a:noFill/>
        </p:spPr>
      </p:pic>
      <p:pic>
        <p:nvPicPr>
          <p:cNvPr id="4099" name="Picture 3" descr="C:\Documents and Settings\Ольга\Рабочий стол\толстой\солж\jzl-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9600"/>
            <a:ext cx="3810000" cy="51053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229600" cy="838200"/>
          </a:xfrm>
        </p:spPr>
        <p:txBody>
          <a:bodyPr/>
          <a:lstStyle/>
          <a:p>
            <a:r>
              <a:rPr lang="ru-RU" dirty="0" smtClean="0"/>
              <a:t>2,5 года                       7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Ольга\Рабочий стол\толстой\солж\dom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4648200" cy="54864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5000" y="1143000"/>
            <a:ext cx="3048000" cy="3962400"/>
          </a:xfrm>
        </p:spPr>
        <p:txBody>
          <a:bodyPr/>
          <a:lstStyle/>
          <a:p>
            <a:r>
              <a:rPr lang="ru-RU" dirty="0" smtClean="0"/>
              <a:t>Дом в Ростове-на-Дону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Ольга\Рабочий стол\толстой\солж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609600"/>
            <a:ext cx="2286000" cy="3782504"/>
          </a:xfrm>
          <a:prstGeom prst="rect">
            <a:avLst/>
          </a:prstGeom>
          <a:noFill/>
        </p:spPr>
      </p:pic>
      <p:pic>
        <p:nvPicPr>
          <p:cNvPr id="6147" name="Picture 3" descr="C:\Documents and Settings\Ольга\Рабочий стол\толстой\солж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5627074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80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Школа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Ольга\Рабочий стол\толстой\солж\250px-Rostov_State_University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9600"/>
            <a:ext cx="6477000" cy="48707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715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Ростовский государственный университет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Ольга\Рабочий стол\толстой\солж\0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4191000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62600" y="2057400"/>
            <a:ext cx="289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Солженицын </a:t>
            </a:r>
          </a:p>
          <a:p>
            <a:r>
              <a:rPr lang="ru-RU" sz="2000" dirty="0" smtClean="0"/>
              <a:t>выпускник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Ольга\Рабочий стол\толстой\солж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71628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5562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женой Натальей Решетовской</a:t>
            </a:r>
          </a:p>
          <a:p>
            <a:r>
              <a:rPr lang="ru-RU" dirty="0" smtClean="0"/>
              <a:t>Женились в 1940 году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</TotalTime>
  <Words>82</Words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Солженицын Александр Исаевич (1918-2008)</vt:lpstr>
      <vt:lpstr>И.С.Солженицын отец                                 Т.З.Щербак мать</vt:lpstr>
      <vt:lpstr>Слайд 3</vt:lpstr>
      <vt:lpstr>2,5 года                       7 лет</vt:lpstr>
      <vt:lpstr>Дом в Ростове-на-Дону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12</cp:revision>
  <dcterms:modified xsi:type="dcterms:W3CDTF">2012-04-28T22:28:05Z</dcterms:modified>
</cp:coreProperties>
</file>