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0" r:id="rId6"/>
    <p:sldId id="261" r:id="rId7"/>
    <p:sldId id="266" r:id="rId8"/>
    <p:sldId id="268" r:id="rId9"/>
    <p:sldId id="262" r:id="rId10"/>
    <p:sldId id="269" r:id="rId11"/>
    <p:sldId id="270" r:id="rId12"/>
    <p:sldId id="263" r:id="rId13"/>
    <p:sldId id="271" r:id="rId14"/>
    <p:sldId id="272" r:id="rId15"/>
    <p:sldId id="26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Борис Степанович Житков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7704856" cy="331236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«Механик Салерно»</a:t>
            </a:r>
          </a:p>
          <a:p>
            <a:endParaRPr lang="ru-RU" sz="48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Урок </a:t>
            </a:r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литературы в </a:t>
            </a:r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классе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7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04664"/>
            <a:ext cx="7488832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548680"/>
            <a:ext cx="82809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-А как ведут себя матросы? Когда и почему меняется их поведение?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-Как себя  повёл капитан, узнав про бунт на корабле?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348880"/>
            <a:ext cx="4824536" cy="394982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620688"/>
            <a:ext cx="70567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 Как ведёт себя механик Салерно в трагической ситуации? Чувствует ли он свою вину?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 rot="10800000" flipV="1">
            <a:off x="5292080" y="2060848"/>
            <a:ext cx="32403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Как вы поняли смысл заключительных фраз рассказа?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 Почему, с вашей точки зрения, пропал старик Салерно?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Подготовил ли нас автор к такому финалу?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4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0768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mic Sans MS" pitchFamily="66" charset="0"/>
              </a:rPr>
              <a:t>Механик  </a:t>
            </a:r>
            <a:r>
              <a:rPr lang="ru-RU" sz="2800" dirty="0" smtClean="0">
                <a:latin typeface="Comic Sans MS" pitchFamily="66" charset="0"/>
              </a:rPr>
              <a:t>Салерно хотя и явился виновником пожара, всё-таки хороший человек. Его искреннее раскаяние,  самоотверженный труд и  чистосердечное признание  говорят о том, что перед нами человек, имеющий совесть. Именно совесть дана человеку для того, чтобы контролировать свои поступки. Салерно потому и выбирает смерть, что она для него является избавлением от мук совести, от нравственных страданий. Так способен поступить не каждый человек. Салерно очень мужественный человек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Нравственный </a:t>
            </a:r>
            <a:r>
              <a:rPr lang="ru-RU" dirty="0" smtClean="0">
                <a:latin typeface="Comic Sans MS" pitchFamily="66" charset="0"/>
              </a:rPr>
              <a:t>урок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2132856"/>
            <a:ext cx="78488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Человек всегда в ответе за свои действия и свои поступки. В любых ситуациях, при любых обстоятельствах,  даже самых необычных, экстремальных, нужно оставаться человеком, то есть жить в согласии с совестью.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89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87516-d55e90e2f403c48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196752"/>
            <a:ext cx="6768752" cy="1188715"/>
          </a:xfrm>
          <a:prstGeom prst="rect">
            <a:avLst/>
          </a:prstGeom>
        </p:spPr>
      </p:pic>
      <p:pic>
        <p:nvPicPr>
          <p:cNvPr id="4" name="Рисунок 3" descr="3953072-490aad99e46ee7d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636912"/>
            <a:ext cx="453650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81203"/>
            <a:ext cx="3749675" cy="5111750"/>
          </a:xfrm>
        </p:spPr>
      </p:pic>
      <p:sp>
        <p:nvSpPr>
          <p:cNvPr id="3" name="Прямоугольник 2"/>
          <p:cNvSpPr/>
          <p:nvPr/>
        </p:nvSpPr>
        <p:spPr>
          <a:xfrm>
            <a:off x="-180528" y="116632"/>
            <a:ext cx="91438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Борис Степанович Житков </a:t>
            </a:r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latin typeface="Comic Sans MS" pitchFamily="66" charset="0"/>
              </a:rPr>
              <a:t>(1882 - 1938) - писатель, путешественник.</a:t>
            </a:r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b="1" dirty="0">
                <a:latin typeface="Comic Sans MS" pitchFamily="66" charset="0"/>
              </a:rPr>
              <a:t> 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1159422"/>
            <a:ext cx="4824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omic Sans MS" pitchFamily="66" charset="0"/>
              </a:rPr>
              <a:t>Родился </a:t>
            </a:r>
            <a:r>
              <a:rPr lang="ru-RU" dirty="0" smtClean="0">
                <a:latin typeface="Comic Sans MS" pitchFamily="66" charset="0"/>
              </a:rPr>
              <a:t>Борис Степанович Житков  </a:t>
            </a:r>
            <a:r>
              <a:rPr lang="ru-RU" dirty="0">
                <a:latin typeface="Comic Sans MS" pitchFamily="66" charset="0"/>
              </a:rPr>
              <a:t>30 августа 1882 года в Новгороде в интеллигентной семье. Отец его был преподавателем, поэтому неудивительно, что начальное образование Борис получил дома. Первые годы жизни в биографии Бориса Житкова были проведены в Одессе. После окончания гимназии Житков стал учиться в Императорском Новороссийском университете (в Одессе). Следующей ступенькой в образовании в биографии Житкова стала учеба в политехническом институте Петербурга. Там Борис избрал другую специальность. Если в Одесском университете он посещал естественное отделение, то в Петербургском институте – кораблестроительное. </a:t>
            </a:r>
          </a:p>
          <a:p>
            <a:pPr algn="just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3216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836712"/>
            <a:ext cx="5040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После окончания института много путешествовал, работал штурманом, капитаном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научно-исследовательского судна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штурманом парусника, водолазом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, преподавал математику, знал несколько иностранных языков. 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Свои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познания и впечатления от путешествий он выражал в произведениях.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Борисом Житковым создано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множество серий приключенческих и поучительных рассказов. Среди известнейших его изданий: «Злое море» (1924), «Морские истории» (1925), «Семь огней: Очерки, рассказы, повести, пьесы» (1982), «Рассказы о животных» (1989), «Рассказы для детей» (1998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).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Скончался писатель 19 октября 1938 года в Москве.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80728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5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4596">
            <a:off x="4809131" y="589552"/>
            <a:ext cx="2427636" cy="3421881"/>
          </a:xfrm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44914">
            <a:off x="1223532" y="316325"/>
            <a:ext cx="2664296" cy="3627784"/>
          </a:xfrm>
          <a:prstGeom prst="rect">
            <a:avLst/>
          </a:prstGeom>
          <a:ln w="34925" cmpd="dbl">
            <a:solidFill>
              <a:schemeClr val="bg1">
                <a:lumMod val="75000"/>
              </a:schemeClr>
            </a:solidFill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4147044"/>
            <a:ext cx="78488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Море и жизнь моряков – одна из излюбленных тем в творчестве Б.Житкова. Его сестра вспоминала: «Больше всего он любил писать о море. В его морских рассказах основное – это правда. Он писал о том, что видел, что сам слышал, что сам пережил. Его герои – живые люди; не портреты, конечно, но выросли они из истинных происшествий, из были. Море Житкову было родным, близким, он знал его и злым, и мирным и очень любил. Рассказы о море писал моряк Житков».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1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4522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Comic Sans MS" pitchFamily="66" charset="0"/>
              </a:rPr>
              <a:t>Рассказ "Механик </a:t>
            </a:r>
            <a:r>
              <a:rPr lang="ru-RU" sz="3200" b="1" dirty="0" smtClean="0">
                <a:solidFill>
                  <a:srgbClr val="FFC000"/>
                </a:solidFill>
                <a:latin typeface="Comic Sans MS" pitchFamily="66" charset="0"/>
              </a:rPr>
              <a:t>Салерно" впервые </a:t>
            </a:r>
            <a:r>
              <a:rPr lang="ru-RU" sz="3200" b="1" dirty="0" smtClean="0">
                <a:solidFill>
                  <a:srgbClr val="FFC000"/>
                </a:solidFill>
                <a:latin typeface="Comic Sans MS" pitchFamily="66" charset="0"/>
              </a:rPr>
              <a:t>вышел </a:t>
            </a:r>
            <a:r>
              <a:rPr lang="ru-RU" sz="3200" b="1" dirty="0" smtClean="0">
                <a:solidFill>
                  <a:srgbClr val="FFC000"/>
                </a:solidFill>
                <a:latin typeface="Comic Sans MS" pitchFamily="66" charset="0"/>
              </a:rPr>
              <a:t>в сборнике "Морские </a:t>
            </a:r>
            <a:r>
              <a:rPr lang="ru-RU" sz="3200" b="1" dirty="0" smtClean="0">
                <a:solidFill>
                  <a:srgbClr val="FFC000"/>
                </a:solidFill>
                <a:latin typeface="Comic Sans MS" pitchFamily="66" charset="0"/>
              </a:rPr>
              <a:t>истории».</a:t>
            </a:r>
            <a:endParaRPr lang="ru-RU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2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3240360" cy="2316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780928"/>
            <a:ext cx="5400600" cy="372122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779912" y="404664"/>
            <a:ext cx="4752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Рассказ «Механик Салерно» впервые опубликован в 1932г. под названием «Было давно». Во всех последующих изданиях назван «Механик Салерно».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45624" cy="16610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«Оставаться человеком при любых обстоятельствах»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i="1" dirty="0" smtClean="0"/>
              <a:t>Как </a:t>
            </a:r>
            <a:r>
              <a:rPr lang="ru-RU" sz="2800" i="1" dirty="0" smtClean="0"/>
              <a:t>вы понимаете выражение «оставаться человеком»? </a:t>
            </a:r>
            <a:endParaRPr lang="ru-RU" sz="2800" i="1" dirty="0" smtClean="0"/>
          </a:p>
          <a:p>
            <a:pPr>
              <a:buFontTx/>
              <a:buChar char="-"/>
            </a:pPr>
            <a:r>
              <a:rPr lang="ru-RU" sz="2800" i="1" dirty="0" smtClean="0"/>
              <a:t>А какие могут быть в жизни обстоятельства?</a:t>
            </a:r>
            <a:endParaRPr lang="ru-RU" sz="2800" i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3501008"/>
            <a:ext cx="8280920" cy="3168352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71600" y="4077072"/>
            <a:ext cx="76328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«Есть у Б.Житкова рассказ о команде на пароходе, в трюме которого горит бертолетова соль. Описание в «Механике Салерно» посвящено не столько пожару – таких описаний в мировой литературе очень много, сколько анализу подвига команды, которая сохраняет пассажиров от гибели и страха».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60648"/>
            <a:ext cx="6120680" cy="414908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4617132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Рассмотрим, как ведут себя капитан, штурман Гропани, механик Салерно, матросы в трагической ситуации.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648"/>
            <a:ext cx="5256584" cy="35052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64088" y="908720"/>
            <a:ext cx="3419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 Как ведёт себя капитан, узнав о пожаре в трюме? Каковы его первые распоряжения?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3568" y="4005064"/>
            <a:ext cx="792088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Как вы понимаете эту фразу капитана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 Страх – огонь в соломе».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 она означает?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Какие приказания отдаёт капитан своим помощникам, матросам?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А какой поступок капитана потрясает читателя? Чем он вызван?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Оцените этот поступок. </a:t>
            </a:r>
            <a:r>
              <a:rPr lang="ru-RU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ожно ли понять  и простить капитана?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dirty="0" smtClean="0"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2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620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Борис Степанович Житков.</vt:lpstr>
      <vt:lpstr>Слайд 2</vt:lpstr>
      <vt:lpstr>Слайд 3</vt:lpstr>
      <vt:lpstr>Слайд 4</vt:lpstr>
      <vt:lpstr>Слайд 5</vt:lpstr>
      <vt:lpstr>Слайд 6</vt:lpstr>
      <vt:lpstr>«Оставаться человеком при любых обстоятельствах» </vt:lpstr>
      <vt:lpstr>Слайд 8</vt:lpstr>
      <vt:lpstr>Слайд 9</vt:lpstr>
      <vt:lpstr>Слайд 10</vt:lpstr>
      <vt:lpstr>Слайд 11</vt:lpstr>
      <vt:lpstr>Слайд 12</vt:lpstr>
      <vt:lpstr>Выводы.</vt:lpstr>
      <vt:lpstr>Нравственный урок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 Степанович Житков.</dc:title>
  <dc:creator>user</dc:creator>
  <cp:lastModifiedBy>Примак</cp:lastModifiedBy>
  <cp:revision>28</cp:revision>
  <dcterms:created xsi:type="dcterms:W3CDTF">2013-10-28T05:56:07Z</dcterms:created>
  <dcterms:modified xsi:type="dcterms:W3CDTF">2013-10-28T14:15:41Z</dcterms:modified>
</cp:coreProperties>
</file>