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9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2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0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3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3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1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1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5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21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5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193D-9C11-44A2-963C-4C7C5C951D7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78A0-04D0-4AF8-A778-80C9408C7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Стивенсон, Роберт Льюис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(1850 — 1894)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96752"/>
            <a:ext cx="3335655" cy="52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9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Писатель живо интересовался жизнью местных жителей, и даже пытался повлиять на колониальную администрацию, нещадно критикуя ее в своих книгах. В этот период им был написан роман «Восемь лет опасности на Самоа» («A </a:t>
            </a:r>
            <a:r>
              <a:rPr lang="ru-RU" dirty="0" err="1" smtClean="0"/>
              <a:t>Foothot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History</a:t>
            </a:r>
            <a:r>
              <a:rPr lang="ru-RU" dirty="0" smtClean="0"/>
              <a:t>: </a:t>
            </a:r>
            <a:r>
              <a:rPr lang="ru-RU" dirty="0" err="1" smtClean="0"/>
              <a:t>Eight</a:t>
            </a:r>
            <a:r>
              <a:rPr lang="ru-RU" dirty="0" smtClean="0"/>
              <a:t> </a:t>
            </a:r>
            <a:r>
              <a:rPr lang="ru-RU" dirty="0" err="1" smtClean="0"/>
              <a:t>Years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Trouble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Samoa</a:t>
            </a:r>
            <a:r>
              <a:rPr lang="ru-RU" dirty="0" smtClean="0"/>
              <a:t>»). Роман вышел в свет в 1893 году. Конечно, писатель ни на что не мог реально повлиять, но люди не забыли его благородный порыв.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1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Жизнь в тропиках в просторном доме пошла Стивенсону на пользу – здесь были написаны его лучшие произведения. Однако болезнь взяла свое, и в своей </a:t>
            </a:r>
            <a:r>
              <a:rPr lang="ru-RU" dirty="0" err="1" smtClean="0"/>
              <a:t>Вейлиме</a:t>
            </a:r>
            <a:r>
              <a:rPr lang="ru-RU" dirty="0" smtClean="0"/>
              <a:t> писатель скончался 3 декабря 1894 года. Местные жители, любившие и уважавшие писателя, похоронили его неподалеку на вершине горы.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43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 надгробном камне начертано его бессмертное </a:t>
            </a:r>
          </a:p>
          <a:p>
            <a:pPr algn="ctr"/>
            <a:r>
              <a:rPr lang="ru-RU" dirty="0" smtClean="0"/>
              <a:t>ЗАВЕЩАНИЕ </a:t>
            </a:r>
          </a:p>
          <a:p>
            <a:r>
              <a:rPr lang="ru-RU" dirty="0" smtClean="0"/>
              <a:t>    К широкому небу лицом ввечеру</a:t>
            </a:r>
          </a:p>
          <a:p>
            <a:r>
              <a:rPr lang="ru-RU" dirty="0" smtClean="0"/>
              <a:t>    Положите меня, и я умру,</a:t>
            </a:r>
          </a:p>
          <a:p>
            <a:r>
              <a:rPr lang="ru-RU" dirty="0" smtClean="0"/>
              <a:t>    Я радостно жил и легко умру</a:t>
            </a:r>
          </a:p>
          <a:p>
            <a:r>
              <a:rPr lang="ru-RU" dirty="0" smtClean="0"/>
              <a:t>    И вам завещаю одно —</a:t>
            </a:r>
          </a:p>
          <a:p>
            <a:r>
              <a:rPr lang="ru-RU" dirty="0" smtClean="0"/>
              <a:t>    Написать на моей плите гробовой:</a:t>
            </a:r>
          </a:p>
          <a:p>
            <a:r>
              <a:rPr lang="ru-RU" dirty="0" smtClean="0"/>
              <a:t>    «Моряк из морей вернулся домой,</a:t>
            </a:r>
          </a:p>
          <a:p>
            <a:r>
              <a:rPr lang="ru-RU" dirty="0" smtClean="0"/>
              <a:t>    Охотник с гор вернулся домой,</a:t>
            </a:r>
          </a:p>
          <a:p>
            <a:r>
              <a:rPr lang="ru-RU" dirty="0" smtClean="0"/>
              <a:t>    Он там, куда шел давно».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02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Роберт Льюис Стивенсон - известный английский писатель XIX века. Родился 13 ноября 1850 года в шотландском Эдинбурге в семье инженера </a:t>
            </a:r>
            <a:r>
              <a:rPr lang="ru-RU" dirty="0" err="1" smtClean="0"/>
              <a:t>Бэлфура</a:t>
            </a:r>
            <a:r>
              <a:rPr lang="ru-RU" dirty="0" smtClean="0"/>
              <a:t>. Решение сменить фамилию на Стивенсон принял, будучи уже зрелым человеком. Также сменил и данное при крещении второе </a:t>
            </a:r>
            <a:r>
              <a:rPr lang="ru-RU" dirty="0" err="1" smtClean="0"/>
              <a:t>имяLewis</a:t>
            </a:r>
            <a:r>
              <a:rPr lang="ru-RU" dirty="0" smtClean="0"/>
              <a:t> на </a:t>
            </a:r>
            <a:r>
              <a:rPr lang="ru-RU" dirty="0" err="1" smtClean="0"/>
              <a:t>Louis</a:t>
            </a:r>
            <a:r>
              <a:rPr lang="ru-RU" dirty="0" smtClean="0"/>
              <a:t>. Произношение при этом не изменилось.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6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 ранних лет у Роберта проявились способности к технике, однако по окончании школы он решил посвятить себя юриспруденции и поступил в </a:t>
            </a:r>
            <a:r>
              <a:rPr lang="ru-RU" dirty="0" err="1" smtClean="0"/>
              <a:t>Эдинбургский</a:t>
            </a:r>
            <a:r>
              <a:rPr lang="ru-RU" dirty="0" smtClean="0"/>
              <a:t> университет. Получив в конечном итоге адвокатскую степень, Стивенсон так и не стал практикующим адвокатом, поскольку с одной стороны не отличался крепким здоровьем, а с другой первые литературные опыты убедили его в том, что именно в этом его призвание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29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Годы с 1873 по 1879 он провел во Франции. Жил довольно скромно, поскольку гонораров молодого литератора катастрофически не хватало. Отцу даже приходилось высылать сыну деньги. Зато он завел многочисленные знакомства в среде французских художников. Также в этот период Стивенсон много путешествует. Он ездит по Германии, Франции, Шотландии, и в результате этого в 1878 году выходит его первая книга путевых заметок «Поездка внутрь страны» (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 err="1" smtClean="0"/>
              <a:t>Inland</a:t>
            </a:r>
            <a:r>
              <a:rPr lang="ru-RU" dirty="0" smtClean="0"/>
              <a:t> </a:t>
            </a:r>
            <a:r>
              <a:rPr lang="ru-RU" dirty="0" err="1" smtClean="0"/>
              <a:t>Voyage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30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Еще через год, в 1879-м, вышла вторая книга «Путешествия с ослом» (</a:t>
            </a:r>
            <a:r>
              <a:rPr lang="ru-RU" dirty="0" err="1" smtClean="0"/>
              <a:t>Travels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a </a:t>
            </a:r>
            <a:r>
              <a:rPr lang="ru-RU" dirty="0" err="1" smtClean="0"/>
              <a:t>donkey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Cevennes</a:t>
            </a:r>
            <a:r>
              <a:rPr lang="ru-RU" dirty="0" smtClean="0"/>
              <a:t>). Также Стивенсон пишет много </a:t>
            </a:r>
            <a:r>
              <a:rPr lang="ru-RU" dirty="0" err="1" smtClean="0"/>
              <a:t>эссэ</a:t>
            </a:r>
            <a:r>
              <a:rPr lang="ru-RU" dirty="0" smtClean="0"/>
              <a:t>, которые в 1881 году выходят одной книгой под названием «</a:t>
            </a:r>
            <a:r>
              <a:rPr lang="ru-RU" dirty="0" err="1" smtClean="0"/>
              <a:t>Virginibus</a:t>
            </a:r>
            <a:r>
              <a:rPr lang="ru-RU" dirty="0" smtClean="0"/>
              <a:t> </a:t>
            </a:r>
            <a:r>
              <a:rPr lang="ru-RU" dirty="0" err="1" smtClean="0"/>
              <a:t>Puerisque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21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 Франции, в деревне Грез, молодой писатель нашел любовь всей своей жизни. Здесь на одном из собраний художников Стивенсон встретил большую поклонницу живописи, американку </a:t>
            </a:r>
            <a:r>
              <a:rPr lang="ru-RU" dirty="0" err="1" smtClean="0"/>
              <a:t>Франсес</a:t>
            </a:r>
            <a:r>
              <a:rPr lang="ru-RU" dirty="0" smtClean="0"/>
              <a:t> Матильду Осборн (</a:t>
            </a:r>
            <a:r>
              <a:rPr lang="ru-RU" dirty="0" err="1" smtClean="0"/>
              <a:t>Вандергрифт</a:t>
            </a:r>
            <a:r>
              <a:rPr lang="ru-RU" dirty="0" smtClean="0"/>
              <a:t>). Она была старше писателя на десять лет, недавно разъехалась с мужем и жила во Франции со своими детьми. Влюбленный молодой человек решает жениться, и практически сразу после того, как его возлюбленная получила развод, 19 мая 1880 года они поженились в Сан-Франциско. Это был счастливый брак.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31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Жена постоянно проявляла заботу о своем довольно болезненном муже, а с детьми Фанни Стивенсон по-настоящему подружился, причем его пасынок </a:t>
            </a:r>
            <a:r>
              <a:rPr lang="ru-RU" dirty="0" err="1" smtClean="0"/>
              <a:t>Сэмюэл</a:t>
            </a:r>
            <a:r>
              <a:rPr lang="ru-RU" dirty="0" smtClean="0"/>
              <a:t> Ллойд Осборн даже принимал участие в написании таких романов, как «Несусветный багаж» (1889), «Потерпевшие кораблекрушение» (1892) и «Отлив» (1894).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1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год женитьбы Стивенсон узнает, что болен </a:t>
            </a:r>
            <a:r>
              <a:rPr lang="ru-RU" dirty="0" err="1" smtClean="0"/>
              <a:t>тубуркулезом</a:t>
            </a:r>
            <a:r>
              <a:rPr lang="ru-RU" dirty="0" smtClean="0"/>
              <a:t>. Теперь ему нужно было найти место с подходящим для его слабого здоровья климатом. Он побывал в Швейцарии, на юге Франции, некоторое время жил в английском </a:t>
            </a:r>
            <a:r>
              <a:rPr lang="ru-RU" dirty="0" err="1" smtClean="0"/>
              <a:t>Бонмуте</a:t>
            </a:r>
            <a:r>
              <a:rPr lang="ru-RU" dirty="0" smtClean="0"/>
              <a:t>, а в период с 1887-1888 в городке </a:t>
            </a:r>
            <a:r>
              <a:rPr lang="ru-RU" dirty="0" err="1" smtClean="0"/>
              <a:t>Саранак-Лейк</a:t>
            </a:r>
            <a:r>
              <a:rPr lang="ru-RU" dirty="0" smtClean="0"/>
              <a:t>, штат Нью-Йорк. После этого писатель с семьей отправился в путешествие на яхте.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39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 одной стороны, целью был поиск подходящего климата, а с другой Стивенсон хотел собрать материал для своих книг о жизни в Австралии и Океании. На яхте они обошли </a:t>
            </a:r>
            <a:r>
              <a:rPr lang="ru-RU" dirty="0" err="1" smtClean="0"/>
              <a:t>Маркизские</a:t>
            </a:r>
            <a:r>
              <a:rPr lang="ru-RU" dirty="0" smtClean="0"/>
              <a:t> острова, Таити, Туамоту, Гавайи, Микронезию и Австралию, а обосноваться решили на Самоа, где был приобретен участок земли. Жизнь здесь была гораздо дешевле, чем в Европе или Америке, а тропический климат хорошо подходил больному писателю. Свою усадьбу Стивенсон решил назвать </a:t>
            </a:r>
            <a:r>
              <a:rPr lang="ru-RU" dirty="0" err="1" smtClean="0"/>
              <a:t>Вейлима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54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720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Стивенсон, Роберт Льюис   (1850 — 1894)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Стивенсон, Роберт Льюис   (1850 — 1894)</dc:title>
  <dc:creator>Иван</dc:creator>
  <cp:lastModifiedBy>Иван</cp:lastModifiedBy>
  <cp:revision>2</cp:revision>
  <dcterms:created xsi:type="dcterms:W3CDTF">2013-03-18T11:41:13Z</dcterms:created>
  <dcterms:modified xsi:type="dcterms:W3CDTF">2013-03-18T11:53:11Z</dcterms:modified>
</cp:coreProperties>
</file>